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ng&amp;ehk=LDt9WltCeQqzGNmaszZ1EA&amp;r=0&amp;pid=OfficeInsert" ContentType="image/png"/>
  <Default Extension="jpg&amp;ehk=QG8V" ContentType="image/jpeg"/>
  <Default Extension="png&amp;ehk=jalZ2j7BD7LYyH6NbAHpkw&amp;r=0&amp;pid=OfficeInsert"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34" r:id="rId43"/>
  </p:sldMasterIdLst>
  <p:notesMasterIdLst>
    <p:notesMasterId r:id="rId45"/>
  </p:notesMasterIdLst>
  <p:sldIdLst>
    <p:sldId id="258" r:id="rId44"/>
  </p:sldIdLst>
  <p:sldSz cx="12179300" cy="9134475" type="ledger"/>
  <p:notesSz cx="147828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5211"/>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4660"/>
  </p:normalViewPr>
  <p:slideViewPr>
    <p:cSldViewPr snapToGrid="0">
      <p:cViewPr varScale="1">
        <p:scale>
          <a:sx n="63" d="100"/>
          <a:sy n="63" d="100"/>
        </p:scale>
        <p:origin x="1555"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customXml" Target="../customXml/item4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Master" Target="slideMasters/slideMaster1.xml"/><Relationship Id="rId48" Type="http://schemas.openxmlformats.org/officeDocument/2006/relationships/theme" Target="theme/theme1.xml"/><Relationship Id="rId8" Type="http://schemas.openxmlformats.org/officeDocument/2006/relationships/customXml" Target="../customXml/item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6405880" cy="466972"/>
          </a:xfrm>
          <a:prstGeom prst="rect">
            <a:avLst/>
          </a:prstGeom>
        </p:spPr>
        <p:txBody>
          <a:bodyPr vert="horz" lIns="137519" tIns="68758" rIns="137519" bIns="68758" rtlCol="0"/>
          <a:lstStyle>
            <a:lvl1pPr algn="l">
              <a:defRPr sz="1900"/>
            </a:lvl1pPr>
          </a:lstStyle>
          <a:p>
            <a:endParaRPr lang="en-US"/>
          </a:p>
        </p:txBody>
      </p:sp>
      <p:sp>
        <p:nvSpPr>
          <p:cNvPr id="3" name="Date Placeholder 2"/>
          <p:cNvSpPr>
            <a:spLocks noGrp="1"/>
          </p:cNvSpPr>
          <p:nvPr>
            <p:ph type="dt" idx="1"/>
          </p:nvPr>
        </p:nvSpPr>
        <p:spPr>
          <a:xfrm>
            <a:off x="8374358" y="1"/>
            <a:ext cx="6405880" cy="466972"/>
          </a:xfrm>
          <a:prstGeom prst="rect">
            <a:avLst/>
          </a:prstGeom>
        </p:spPr>
        <p:txBody>
          <a:bodyPr vert="horz" lIns="137519" tIns="68758" rIns="137519" bIns="68758" rtlCol="0"/>
          <a:lstStyle>
            <a:lvl1pPr algn="r">
              <a:defRPr sz="1900"/>
            </a:lvl1pPr>
          </a:lstStyle>
          <a:p>
            <a:fld id="{0C4A1F81-DD09-4D4D-990A-97C68D3640AB}" type="datetimeFigureOut">
              <a:rPr lang="en-US" smtClean="0"/>
              <a:t>4/11/2017</a:t>
            </a:fld>
            <a:endParaRPr lang="en-US"/>
          </a:p>
        </p:txBody>
      </p:sp>
      <p:sp>
        <p:nvSpPr>
          <p:cNvPr id="4" name="Slide Image Placeholder 3"/>
          <p:cNvSpPr>
            <a:spLocks noGrp="1" noRot="1" noChangeAspect="1"/>
          </p:cNvSpPr>
          <p:nvPr>
            <p:ph type="sldImg" idx="2"/>
          </p:nvPr>
        </p:nvSpPr>
        <p:spPr>
          <a:xfrm>
            <a:off x="5300663" y="1162050"/>
            <a:ext cx="4181475" cy="3136900"/>
          </a:xfrm>
          <a:prstGeom prst="rect">
            <a:avLst/>
          </a:prstGeom>
          <a:noFill/>
          <a:ln w="12700">
            <a:solidFill>
              <a:prstClr val="black"/>
            </a:solidFill>
          </a:ln>
        </p:spPr>
        <p:txBody>
          <a:bodyPr vert="horz" lIns="137519" tIns="68758" rIns="137519" bIns="68758" rtlCol="0" anchor="ctr"/>
          <a:lstStyle/>
          <a:p>
            <a:endParaRPr lang="en-US"/>
          </a:p>
        </p:txBody>
      </p:sp>
      <p:sp>
        <p:nvSpPr>
          <p:cNvPr id="5" name="Notes Placeholder 4"/>
          <p:cNvSpPr>
            <a:spLocks noGrp="1"/>
          </p:cNvSpPr>
          <p:nvPr>
            <p:ph type="body" sz="quarter" idx="3"/>
          </p:nvPr>
        </p:nvSpPr>
        <p:spPr>
          <a:xfrm>
            <a:off x="1478280" y="4473901"/>
            <a:ext cx="11826240" cy="3660456"/>
          </a:xfrm>
          <a:prstGeom prst="rect">
            <a:avLst/>
          </a:prstGeom>
        </p:spPr>
        <p:txBody>
          <a:bodyPr vert="horz" lIns="137519" tIns="68758" rIns="137519" bIns="687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431"/>
            <a:ext cx="6405880" cy="466972"/>
          </a:xfrm>
          <a:prstGeom prst="rect">
            <a:avLst/>
          </a:prstGeom>
        </p:spPr>
        <p:txBody>
          <a:bodyPr vert="horz" lIns="137519" tIns="68758" rIns="137519" bIns="68758" rtlCol="0" anchor="b"/>
          <a:lstStyle>
            <a:lvl1pPr algn="l">
              <a:defRPr sz="1900"/>
            </a:lvl1pPr>
          </a:lstStyle>
          <a:p>
            <a:endParaRPr lang="en-US"/>
          </a:p>
        </p:txBody>
      </p:sp>
      <p:sp>
        <p:nvSpPr>
          <p:cNvPr id="7" name="Slide Number Placeholder 6"/>
          <p:cNvSpPr>
            <a:spLocks noGrp="1"/>
          </p:cNvSpPr>
          <p:nvPr>
            <p:ph type="sldNum" sz="quarter" idx="5"/>
          </p:nvPr>
        </p:nvSpPr>
        <p:spPr>
          <a:xfrm>
            <a:off x="8374358" y="8829431"/>
            <a:ext cx="6405880" cy="466972"/>
          </a:xfrm>
          <a:prstGeom prst="rect">
            <a:avLst/>
          </a:prstGeom>
        </p:spPr>
        <p:txBody>
          <a:bodyPr vert="horz" lIns="137519" tIns="68758" rIns="137519" bIns="68758" rtlCol="0" anchor="b"/>
          <a:lstStyle>
            <a:lvl1pPr algn="r">
              <a:defRPr sz="1900"/>
            </a:lvl1pPr>
          </a:lstStyle>
          <a:p>
            <a:fld id="{62C442AA-8F11-4E62-8683-9D0E71E27DB5}" type="slidenum">
              <a:rPr lang="en-US" smtClean="0"/>
              <a:t>‹#›</a:t>
            </a:fld>
            <a:endParaRPr lang="en-US"/>
          </a:p>
        </p:txBody>
      </p:sp>
    </p:spTree>
    <p:extLst>
      <p:ext uri="{BB962C8B-B14F-4D97-AF65-F5344CB8AC3E}">
        <p14:creationId xmlns:p14="http://schemas.microsoft.com/office/powerpoint/2010/main" val="2221238473"/>
      </p:ext>
    </p:extLst>
  </p:cSld>
  <p:clrMap bg1="lt1" tx1="dk1" bg2="lt2" tx2="dk2" accent1="accent1" accent2="accent2" accent3="accent3" accent4="accent4" accent5="accent5" accent6="accent6" hlink="hlink" folHlink="folHlink"/>
  <p:notesStyle>
    <a:lvl1pPr marL="0" algn="l" defTabSz="300106" rtl="0" eaLnBrk="1" latinLnBrk="0" hangingPunct="1">
      <a:defRPr sz="394" kern="1200">
        <a:solidFill>
          <a:schemeClr val="tx1"/>
        </a:solidFill>
        <a:latin typeface="+mn-lt"/>
        <a:ea typeface="+mn-ea"/>
        <a:cs typeface="+mn-cs"/>
      </a:defRPr>
    </a:lvl1pPr>
    <a:lvl2pPr marL="150053" algn="l" defTabSz="300106" rtl="0" eaLnBrk="1" latinLnBrk="0" hangingPunct="1">
      <a:defRPr sz="394" kern="1200">
        <a:solidFill>
          <a:schemeClr val="tx1"/>
        </a:solidFill>
        <a:latin typeface="+mn-lt"/>
        <a:ea typeface="+mn-ea"/>
        <a:cs typeface="+mn-cs"/>
      </a:defRPr>
    </a:lvl2pPr>
    <a:lvl3pPr marL="300106" algn="l" defTabSz="300106" rtl="0" eaLnBrk="1" latinLnBrk="0" hangingPunct="1">
      <a:defRPr sz="394" kern="1200">
        <a:solidFill>
          <a:schemeClr val="tx1"/>
        </a:solidFill>
        <a:latin typeface="+mn-lt"/>
        <a:ea typeface="+mn-ea"/>
        <a:cs typeface="+mn-cs"/>
      </a:defRPr>
    </a:lvl3pPr>
    <a:lvl4pPr marL="450159" algn="l" defTabSz="300106" rtl="0" eaLnBrk="1" latinLnBrk="0" hangingPunct="1">
      <a:defRPr sz="394" kern="1200">
        <a:solidFill>
          <a:schemeClr val="tx1"/>
        </a:solidFill>
        <a:latin typeface="+mn-lt"/>
        <a:ea typeface="+mn-ea"/>
        <a:cs typeface="+mn-cs"/>
      </a:defRPr>
    </a:lvl4pPr>
    <a:lvl5pPr marL="600212" algn="l" defTabSz="300106" rtl="0" eaLnBrk="1" latinLnBrk="0" hangingPunct="1">
      <a:defRPr sz="394" kern="1200">
        <a:solidFill>
          <a:schemeClr val="tx1"/>
        </a:solidFill>
        <a:latin typeface="+mn-lt"/>
        <a:ea typeface="+mn-ea"/>
        <a:cs typeface="+mn-cs"/>
      </a:defRPr>
    </a:lvl5pPr>
    <a:lvl6pPr marL="750265" algn="l" defTabSz="300106" rtl="0" eaLnBrk="1" latinLnBrk="0" hangingPunct="1">
      <a:defRPr sz="394" kern="1200">
        <a:solidFill>
          <a:schemeClr val="tx1"/>
        </a:solidFill>
        <a:latin typeface="+mn-lt"/>
        <a:ea typeface="+mn-ea"/>
        <a:cs typeface="+mn-cs"/>
      </a:defRPr>
    </a:lvl6pPr>
    <a:lvl7pPr marL="900318" algn="l" defTabSz="300106" rtl="0" eaLnBrk="1" latinLnBrk="0" hangingPunct="1">
      <a:defRPr sz="394" kern="1200">
        <a:solidFill>
          <a:schemeClr val="tx1"/>
        </a:solidFill>
        <a:latin typeface="+mn-lt"/>
        <a:ea typeface="+mn-ea"/>
        <a:cs typeface="+mn-cs"/>
      </a:defRPr>
    </a:lvl7pPr>
    <a:lvl8pPr marL="1050371" algn="l" defTabSz="300106" rtl="0" eaLnBrk="1" latinLnBrk="0" hangingPunct="1">
      <a:defRPr sz="394" kern="1200">
        <a:solidFill>
          <a:schemeClr val="tx1"/>
        </a:solidFill>
        <a:latin typeface="+mn-lt"/>
        <a:ea typeface="+mn-ea"/>
        <a:cs typeface="+mn-cs"/>
      </a:defRPr>
    </a:lvl8pPr>
    <a:lvl9pPr marL="1200424" algn="l" defTabSz="300106" rtl="0" eaLnBrk="1" latinLnBrk="0" hangingPunct="1">
      <a:defRPr sz="3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006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442AA-8F11-4E62-8683-9D0E71E27DB5}" type="slidenum">
              <a:rPr lang="en-US" smtClean="0"/>
              <a:t>1</a:t>
            </a:fld>
            <a:endParaRPr lang="en-US"/>
          </a:p>
        </p:txBody>
      </p:sp>
    </p:spTree>
    <p:extLst>
      <p:ext uri="{BB962C8B-B14F-4D97-AF65-F5344CB8AC3E}">
        <p14:creationId xmlns:p14="http://schemas.microsoft.com/office/powerpoint/2010/main" val="166144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96832" y="4110068"/>
            <a:ext cx="10975366" cy="44018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115" y="1319424"/>
            <a:ext cx="10641906" cy="2004369"/>
          </a:xfrm>
          <a:effectLst/>
        </p:spPr>
        <p:txBody>
          <a:bodyPr anchor="b">
            <a:normAutofit/>
          </a:bodyPr>
          <a:lstStyle>
            <a:lvl1pPr>
              <a:defRPr sz="4795">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774115" y="3323793"/>
            <a:ext cx="10641906" cy="786275"/>
          </a:xfrm>
        </p:spPr>
        <p:txBody>
          <a:bodyPr anchor="t">
            <a:normAutofit/>
          </a:bodyPr>
          <a:lstStyle>
            <a:lvl1pPr marL="0" indent="0" algn="l">
              <a:buNone/>
              <a:defRPr sz="2131" cap="all">
                <a:solidFill>
                  <a:schemeClr val="accent2"/>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C56945E-FDB2-451A-9ED0-33D37E298BED}" type="datetimeFigureOut">
              <a:rPr lang="en-US" smtClean="0"/>
              <a:t>4/11/2017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58EACFA-7217-430D-8374-EEE5A04BB0CD}" type="slidenum">
              <a:rPr lang="en-US" smtClean="0"/>
              <a:t>‹#›</a:t>
            </a:fld>
            <a:endParaRPr lang="en-US"/>
          </a:p>
        </p:txBody>
      </p:sp>
    </p:spTree>
    <p:extLst>
      <p:ext uri="{BB962C8B-B14F-4D97-AF65-F5344CB8AC3E}">
        <p14:creationId xmlns:p14="http://schemas.microsoft.com/office/powerpoint/2010/main" val="74860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6834" y="798801"/>
            <a:ext cx="10973500" cy="16766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6945E-FDB2-451A-9ED0-33D37E298BE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EACFA-7217-430D-8374-EEE5A04BB0CD}" type="slidenum">
              <a:rPr lang="en-US" smtClean="0"/>
              <a:t>‹#›</a:t>
            </a:fld>
            <a:endParaRPr lang="en-US"/>
          </a:p>
        </p:txBody>
      </p:sp>
    </p:spTree>
    <p:extLst>
      <p:ext uri="{BB962C8B-B14F-4D97-AF65-F5344CB8AC3E}">
        <p14:creationId xmlns:p14="http://schemas.microsoft.com/office/powerpoint/2010/main" val="330471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29993" y="798801"/>
            <a:ext cx="2740341" cy="77478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29993" y="900029"/>
            <a:ext cx="2002076" cy="69035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116" y="900029"/>
            <a:ext cx="7888053" cy="690356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84305" y="7933243"/>
            <a:ext cx="1262246" cy="486326"/>
          </a:xfrm>
        </p:spPr>
        <p:txBody>
          <a:bodyPr/>
          <a:lstStyle>
            <a:lvl1pPr>
              <a:defRPr>
                <a:solidFill>
                  <a:schemeClr val="accent1">
                    <a:lumMod val="75000"/>
                    <a:lumOff val="25000"/>
                  </a:schemeClr>
                </a:solidFill>
              </a:defRPr>
            </a:lvl1pPr>
          </a:lstStyle>
          <a:p>
            <a:fld id="{4C56945E-FDB2-451A-9ED0-33D37E298BED}" type="datetimeFigureOut">
              <a:rPr lang="en-US" smtClean="0"/>
              <a:t>4/11/2017</a:t>
            </a:fld>
            <a:endParaRPr lang="en-US"/>
          </a:p>
        </p:txBody>
      </p:sp>
      <p:sp>
        <p:nvSpPr>
          <p:cNvPr id="5" name="Footer Placeholder 4"/>
          <p:cNvSpPr>
            <a:spLocks noGrp="1"/>
          </p:cNvSpPr>
          <p:nvPr>
            <p:ph type="ftr" sz="quarter" idx="11"/>
          </p:nvPr>
        </p:nvSpPr>
        <p:spPr>
          <a:xfrm>
            <a:off x="774116" y="7927481"/>
            <a:ext cx="7888053" cy="486326"/>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58EACFA-7217-430D-8374-EEE5A04BB0CD}" type="slidenum">
              <a:rPr lang="en-US" smtClean="0"/>
              <a:t>‹#›</a:t>
            </a:fld>
            <a:endParaRPr lang="en-US"/>
          </a:p>
        </p:txBody>
      </p:sp>
    </p:spTree>
    <p:extLst>
      <p:ext uri="{BB962C8B-B14F-4D97-AF65-F5344CB8AC3E}">
        <p14:creationId xmlns:p14="http://schemas.microsoft.com/office/powerpoint/2010/main" val="242466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6834" y="798801"/>
            <a:ext cx="10973500" cy="16766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74115" y="2967577"/>
            <a:ext cx="10641906" cy="48360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6945E-FDB2-451A-9ED0-33D37E298BE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EACFA-7217-430D-8374-EEE5A04BB0CD}" type="slidenum">
              <a:rPr lang="en-US" smtClean="0"/>
              <a:t>‹#›</a:t>
            </a:fld>
            <a:endParaRPr lang="en-US"/>
          </a:p>
        </p:txBody>
      </p:sp>
    </p:spTree>
    <p:extLst>
      <p:ext uri="{BB962C8B-B14F-4D97-AF65-F5344CB8AC3E}">
        <p14:creationId xmlns:p14="http://schemas.microsoft.com/office/powerpoint/2010/main" val="89118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2900" y="6848823"/>
            <a:ext cx="10973500" cy="16766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118" y="4044546"/>
            <a:ext cx="10641904" cy="2004369"/>
          </a:xfrm>
        </p:spPr>
        <p:txBody>
          <a:bodyPr anchor="b">
            <a:normAutofit/>
          </a:bodyPr>
          <a:lstStyle>
            <a:lvl1pPr algn="l">
              <a:defRPr sz="4795"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74118" y="6048915"/>
            <a:ext cx="10641904" cy="799907"/>
          </a:xfrm>
        </p:spPr>
        <p:txBody>
          <a:bodyPr anchor="t">
            <a:normAutofit/>
          </a:bodyPr>
          <a:lstStyle>
            <a:lvl1pPr marL="0" indent="0" algn="l">
              <a:buNone/>
              <a:defRPr sz="2397" cap="all">
                <a:solidFill>
                  <a:schemeClr val="accent2"/>
                </a:solidFill>
              </a:defRPr>
            </a:lvl1pPr>
            <a:lvl2pPr marL="608945" indent="0">
              <a:buNone/>
              <a:defRPr sz="2397">
                <a:solidFill>
                  <a:schemeClr val="tx1">
                    <a:tint val="75000"/>
                  </a:schemeClr>
                </a:solidFill>
              </a:defRPr>
            </a:lvl2pPr>
            <a:lvl3pPr marL="1217889" indent="0">
              <a:buNone/>
              <a:defRPr sz="2131">
                <a:solidFill>
                  <a:schemeClr val="tx1">
                    <a:tint val="75000"/>
                  </a:schemeClr>
                </a:solidFill>
              </a:defRPr>
            </a:lvl3pPr>
            <a:lvl4pPr marL="1826834" indent="0">
              <a:buNone/>
              <a:defRPr sz="1865">
                <a:solidFill>
                  <a:schemeClr val="tx1">
                    <a:tint val="75000"/>
                  </a:schemeClr>
                </a:solidFill>
              </a:defRPr>
            </a:lvl4pPr>
            <a:lvl5pPr marL="2435779" indent="0">
              <a:buNone/>
              <a:defRPr sz="1865">
                <a:solidFill>
                  <a:schemeClr val="tx1">
                    <a:tint val="75000"/>
                  </a:schemeClr>
                </a:solidFill>
              </a:defRPr>
            </a:lvl5pPr>
            <a:lvl6pPr marL="3044723" indent="0">
              <a:buNone/>
              <a:defRPr sz="1865">
                <a:solidFill>
                  <a:schemeClr val="tx1">
                    <a:tint val="75000"/>
                  </a:schemeClr>
                </a:solidFill>
              </a:defRPr>
            </a:lvl6pPr>
            <a:lvl7pPr marL="3653668" indent="0">
              <a:buNone/>
              <a:defRPr sz="1865">
                <a:solidFill>
                  <a:schemeClr val="tx1">
                    <a:tint val="75000"/>
                  </a:schemeClr>
                </a:solidFill>
              </a:defRPr>
            </a:lvl7pPr>
            <a:lvl8pPr marL="4262613" indent="0">
              <a:buNone/>
              <a:defRPr sz="1865">
                <a:solidFill>
                  <a:schemeClr val="tx1">
                    <a:tint val="75000"/>
                  </a:schemeClr>
                </a:solidFill>
              </a:defRPr>
            </a:lvl8pPr>
            <a:lvl9pPr marL="4871557" indent="0">
              <a:buNone/>
              <a:defRPr sz="18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C56945E-FDB2-451A-9ED0-33D37E298BED}" type="datetimeFigureOut">
              <a:rPr lang="en-US" smtClean="0"/>
              <a:t>4/11/2017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58EACFA-7217-430D-8374-EEE5A04BB0CD}" type="slidenum">
              <a:rPr lang="en-US" smtClean="0"/>
              <a:t>‹#›</a:t>
            </a:fld>
            <a:endParaRPr lang="en-US"/>
          </a:p>
        </p:txBody>
      </p:sp>
    </p:spTree>
    <p:extLst>
      <p:ext uri="{BB962C8B-B14F-4D97-AF65-F5344CB8AC3E}">
        <p14:creationId xmlns:p14="http://schemas.microsoft.com/office/powerpoint/2010/main" val="37982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6834" y="798801"/>
            <a:ext cx="10973500" cy="16766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74116" y="2967575"/>
            <a:ext cx="5193953" cy="48390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1232" y="2967577"/>
            <a:ext cx="5204789" cy="48390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56945E-FDB2-451A-9ED0-33D37E298BE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EACFA-7217-430D-8374-EEE5A04BB0CD}" type="slidenum">
              <a:rPr lang="en-US" smtClean="0"/>
              <a:t>‹#›</a:t>
            </a:fld>
            <a:endParaRPr lang="en-US"/>
          </a:p>
        </p:txBody>
      </p:sp>
    </p:spTree>
    <p:extLst>
      <p:ext uri="{BB962C8B-B14F-4D97-AF65-F5344CB8AC3E}">
        <p14:creationId xmlns:p14="http://schemas.microsoft.com/office/powerpoint/2010/main" val="28866456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6834" y="798801"/>
            <a:ext cx="10973500" cy="16766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81727" y="2967576"/>
            <a:ext cx="4786342" cy="767549"/>
          </a:xfrm>
        </p:spPr>
        <p:txBody>
          <a:bodyPr anchor="b">
            <a:noAutofit/>
          </a:bodyPr>
          <a:lstStyle>
            <a:lvl1pPr marL="0" indent="0">
              <a:buNone/>
              <a:defRPr sz="2930" b="0">
                <a:solidFill>
                  <a:schemeClr val="accent2"/>
                </a:solidFill>
              </a:defRPr>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a:t>Edit Master text styles</a:t>
            </a:r>
          </a:p>
        </p:txBody>
      </p:sp>
      <p:sp>
        <p:nvSpPr>
          <p:cNvPr id="4" name="Content Placeholder 3"/>
          <p:cNvSpPr>
            <a:spLocks noGrp="1"/>
          </p:cNvSpPr>
          <p:nvPr>
            <p:ph sz="half" idx="2"/>
          </p:nvPr>
        </p:nvSpPr>
        <p:spPr>
          <a:xfrm>
            <a:off x="774116" y="3897338"/>
            <a:ext cx="5193953" cy="390925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18843" y="2967576"/>
            <a:ext cx="4797178" cy="767549"/>
          </a:xfrm>
        </p:spPr>
        <p:txBody>
          <a:bodyPr anchor="b">
            <a:noAutofit/>
          </a:bodyPr>
          <a:lstStyle>
            <a:lvl1pPr marL="0" indent="0">
              <a:buNone/>
              <a:defRPr sz="2930" b="0">
                <a:solidFill>
                  <a:schemeClr val="accent2"/>
                </a:solidFill>
              </a:defRPr>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a:t>Edit Master text styles</a:t>
            </a:r>
          </a:p>
        </p:txBody>
      </p:sp>
      <p:sp>
        <p:nvSpPr>
          <p:cNvPr id="6" name="Content Placeholder 5"/>
          <p:cNvSpPr>
            <a:spLocks noGrp="1"/>
          </p:cNvSpPr>
          <p:nvPr>
            <p:ph sz="quarter" idx="4"/>
          </p:nvPr>
        </p:nvSpPr>
        <p:spPr>
          <a:xfrm>
            <a:off x="6211232" y="3897338"/>
            <a:ext cx="5204789" cy="390925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56945E-FDB2-451A-9ED0-33D37E298BED}"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EACFA-7217-430D-8374-EEE5A04BB0CD}" type="slidenum">
              <a:rPr lang="en-US" smtClean="0"/>
              <a:t>‹#›</a:t>
            </a:fld>
            <a:endParaRPr lang="en-US"/>
          </a:p>
        </p:txBody>
      </p:sp>
    </p:spTree>
    <p:extLst>
      <p:ext uri="{BB962C8B-B14F-4D97-AF65-F5344CB8AC3E}">
        <p14:creationId xmlns:p14="http://schemas.microsoft.com/office/powerpoint/2010/main" val="31902878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6834" y="798801"/>
            <a:ext cx="10973500" cy="16766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56945E-FDB2-451A-9ED0-33D37E298BED}"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EACFA-7217-430D-8374-EEE5A04BB0CD}" type="slidenum">
              <a:rPr lang="en-US" smtClean="0"/>
              <a:t>‹#›</a:t>
            </a:fld>
            <a:endParaRPr lang="en-US"/>
          </a:p>
        </p:txBody>
      </p:sp>
    </p:spTree>
    <p:extLst>
      <p:ext uri="{BB962C8B-B14F-4D97-AF65-F5344CB8AC3E}">
        <p14:creationId xmlns:p14="http://schemas.microsoft.com/office/powerpoint/2010/main" val="423704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6945E-FDB2-451A-9ED0-33D37E298BED}"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EACFA-7217-430D-8374-EEE5A04BB0CD}" type="slidenum">
              <a:rPr lang="en-US" smtClean="0"/>
              <a:t>‹#›</a:t>
            </a:fld>
            <a:endParaRPr lang="en-US"/>
          </a:p>
        </p:txBody>
      </p:sp>
    </p:spTree>
    <p:extLst>
      <p:ext uri="{BB962C8B-B14F-4D97-AF65-F5344CB8AC3E}">
        <p14:creationId xmlns:p14="http://schemas.microsoft.com/office/powerpoint/2010/main" val="359983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02900" y="6848822"/>
            <a:ext cx="10973500" cy="16978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329" y="7009086"/>
            <a:ext cx="4710588" cy="918394"/>
          </a:xfrm>
        </p:spPr>
        <p:txBody>
          <a:bodyPr anchor="ctr"/>
          <a:lstStyle>
            <a:lvl1pPr algn="l">
              <a:defRPr sz="2664"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94579" y="800765"/>
            <a:ext cx="10975755" cy="5600560"/>
          </a:xfrm>
        </p:spPr>
        <p:txBody>
          <a:bodyPr anchor="ctr">
            <a:normAutofit/>
          </a:bodyPr>
          <a:lstStyle>
            <a:lvl1pPr>
              <a:defRPr sz="2664">
                <a:solidFill>
                  <a:schemeClr val="tx2"/>
                </a:solidFill>
              </a:defRPr>
            </a:lvl1pPr>
            <a:lvl2pPr>
              <a:defRPr sz="2397">
                <a:solidFill>
                  <a:schemeClr val="tx2"/>
                </a:solidFill>
              </a:defRPr>
            </a:lvl2pPr>
            <a:lvl3pPr>
              <a:defRPr sz="2131">
                <a:solidFill>
                  <a:schemeClr val="tx2"/>
                </a:solidFill>
              </a:defRPr>
            </a:lvl3pPr>
            <a:lvl4pPr>
              <a:defRPr sz="1865">
                <a:solidFill>
                  <a:schemeClr val="tx2"/>
                </a:solidFill>
              </a:defRPr>
            </a:lvl4pPr>
            <a:lvl5pPr>
              <a:defRPr sz="1865">
                <a:solidFill>
                  <a:schemeClr val="tx2"/>
                </a:solidFill>
              </a:defRPr>
            </a:lvl5pPr>
            <a:lvl6pPr>
              <a:defRPr sz="1865">
                <a:solidFill>
                  <a:schemeClr val="tx2"/>
                </a:solidFill>
              </a:defRPr>
            </a:lvl6pPr>
            <a:lvl7pPr>
              <a:defRPr sz="1865">
                <a:solidFill>
                  <a:schemeClr val="tx2"/>
                </a:solidFill>
              </a:defRPr>
            </a:lvl7pPr>
            <a:lvl8pPr>
              <a:defRPr sz="1865">
                <a:solidFill>
                  <a:schemeClr val="tx2"/>
                </a:solidFill>
              </a:defRPr>
            </a:lvl8pPr>
            <a:lvl9pPr>
              <a:defRPr sz="1865">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34843" y="7009085"/>
            <a:ext cx="5681179" cy="918396"/>
          </a:xfrm>
        </p:spPr>
        <p:txBody>
          <a:bodyPr anchor="ctr">
            <a:normAutofit/>
          </a:bodyPr>
          <a:lstStyle>
            <a:lvl1pPr marL="0" indent="0" algn="r">
              <a:buNone/>
              <a:defRPr sz="1465">
                <a:solidFill>
                  <a:schemeClr val="bg1"/>
                </a:solidFill>
              </a:defRPr>
            </a:lvl1pPr>
            <a:lvl2pPr marL="608945" indent="0">
              <a:buNone/>
              <a:defRPr sz="1465"/>
            </a:lvl2pPr>
            <a:lvl3pPr marL="1217889" indent="0">
              <a:buNone/>
              <a:defRPr sz="1332"/>
            </a:lvl3pPr>
            <a:lvl4pPr marL="1826834" indent="0">
              <a:buNone/>
              <a:defRPr sz="1199"/>
            </a:lvl4pPr>
            <a:lvl5pPr marL="2435779" indent="0">
              <a:buNone/>
              <a:defRPr sz="1199"/>
            </a:lvl5pPr>
            <a:lvl6pPr marL="3044723" indent="0">
              <a:buNone/>
              <a:defRPr sz="1199"/>
            </a:lvl6pPr>
            <a:lvl7pPr marL="3653668" indent="0">
              <a:buNone/>
              <a:defRPr sz="1199"/>
            </a:lvl7pPr>
            <a:lvl8pPr marL="4262613" indent="0">
              <a:buNone/>
              <a:defRPr sz="1199"/>
            </a:lvl8pPr>
            <a:lvl9pPr marL="4871557" indent="0">
              <a:buNone/>
              <a:defRPr sz="1199"/>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C56945E-FDB2-451A-9ED0-33D37E298BED}" type="datetimeFigureOut">
              <a:rPr lang="en-US" smtClean="0"/>
              <a:t>4/11/2017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58EACFA-7217-430D-8374-EEE5A04BB0CD}" type="slidenum">
              <a:rPr lang="en-US" smtClean="0"/>
              <a:t>‹#›</a:t>
            </a:fld>
            <a:endParaRPr lang="en-US"/>
          </a:p>
        </p:txBody>
      </p:sp>
    </p:spTree>
    <p:extLst>
      <p:ext uri="{BB962C8B-B14F-4D97-AF65-F5344CB8AC3E}">
        <p14:creationId xmlns:p14="http://schemas.microsoft.com/office/powerpoint/2010/main" val="26321858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115" y="6251333"/>
            <a:ext cx="10641906" cy="754864"/>
          </a:xfrm>
        </p:spPr>
        <p:txBody>
          <a:bodyPr anchor="b">
            <a:normAutofit/>
          </a:bodyPr>
          <a:lstStyle>
            <a:lvl1pPr algn="l">
              <a:defRPr sz="3197"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96835" y="798800"/>
            <a:ext cx="10973499" cy="4738062"/>
          </a:xfrm>
        </p:spPr>
        <p:txBody>
          <a:bodyPr anchor="t">
            <a:normAutofit/>
          </a:bodyPr>
          <a:lstStyle>
            <a:lvl1pPr marL="0" indent="0" algn="ctr">
              <a:buNone/>
              <a:defRPr sz="2131"/>
            </a:lvl1pPr>
            <a:lvl2pPr marL="608945" indent="0">
              <a:buNone/>
              <a:defRPr sz="2131"/>
            </a:lvl2pPr>
            <a:lvl3pPr marL="1217889" indent="0">
              <a:buNone/>
              <a:defRPr sz="2131"/>
            </a:lvl3pPr>
            <a:lvl4pPr marL="1826834" indent="0">
              <a:buNone/>
              <a:defRPr sz="2131"/>
            </a:lvl4pPr>
            <a:lvl5pPr marL="2435779" indent="0">
              <a:buNone/>
              <a:defRPr sz="2131"/>
            </a:lvl5pPr>
            <a:lvl6pPr marL="3044723" indent="0">
              <a:buNone/>
              <a:defRPr sz="2131"/>
            </a:lvl6pPr>
            <a:lvl7pPr marL="3653668" indent="0">
              <a:buNone/>
              <a:defRPr sz="2131"/>
            </a:lvl7pPr>
            <a:lvl8pPr marL="4262613" indent="0">
              <a:buNone/>
              <a:defRPr sz="2131"/>
            </a:lvl8pPr>
            <a:lvl9pPr marL="4871557" indent="0">
              <a:buNone/>
              <a:defRPr sz="2131"/>
            </a:lvl9pPr>
          </a:lstStyle>
          <a:p>
            <a:r>
              <a:rPr lang="en-US"/>
              <a:t>Click icon to add picture</a:t>
            </a:r>
            <a:endParaRPr lang="en-US" dirty="0"/>
          </a:p>
        </p:txBody>
      </p:sp>
      <p:sp>
        <p:nvSpPr>
          <p:cNvPr id="4" name="Text Placeholder 3"/>
          <p:cNvSpPr>
            <a:spLocks noGrp="1"/>
          </p:cNvSpPr>
          <p:nvPr>
            <p:ph type="body" sz="half" idx="2"/>
          </p:nvPr>
        </p:nvSpPr>
        <p:spPr>
          <a:xfrm>
            <a:off x="774115" y="7006196"/>
            <a:ext cx="10641906" cy="797397"/>
          </a:xfrm>
        </p:spPr>
        <p:txBody>
          <a:bodyPr>
            <a:normAutofit/>
          </a:bodyPr>
          <a:lstStyle>
            <a:lvl1pPr marL="0" indent="0">
              <a:buNone/>
              <a:defRPr sz="1598"/>
            </a:lvl1pPr>
            <a:lvl2pPr marL="608945" indent="0">
              <a:buNone/>
              <a:defRPr sz="1598"/>
            </a:lvl2pPr>
            <a:lvl3pPr marL="1217889" indent="0">
              <a:buNone/>
              <a:defRPr sz="1332"/>
            </a:lvl3pPr>
            <a:lvl4pPr marL="1826834" indent="0">
              <a:buNone/>
              <a:defRPr sz="1199"/>
            </a:lvl4pPr>
            <a:lvl5pPr marL="2435779" indent="0">
              <a:buNone/>
              <a:defRPr sz="1199"/>
            </a:lvl5pPr>
            <a:lvl6pPr marL="3044723" indent="0">
              <a:buNone/>
              <a:defRPr sz="1199"/>
            </a:lvl6pPr>
            <a:lvl7pPr marL="3653668" indent="0">
              <a:buNone/>
              <a:defRPr sz="1199"/>
            </a:lvl7pPr>
            <a:lvl8pPr marL="4262613" indent="0">
              <a:buNone/>
              <a:defRPr sz="1199"/>
            </a:lvl8pPr>
            <a:lvl9pPr marL="4871557" indent="0">
              <a:buNone/>
              <a:defRPr sz="1199"/>
            </a:lvl9pPr>
          </a:lstStyle>
          <a:p>
            <a:pPr lvl="0"/>
            <a:r>
              <a:rPr lang="en-US"/>
              <a:t>Edit Master text styles</a:t>
            </a:r>
          </a:p>
        </p:txBody>
      </p:sp>
      <p:sp>
        <p:nvSpPr>
          <p:cNvPr id="5" name="Date Placeholder 4"/>
          <p:cNvSpPr>
            <a:spLocks noGrp="1"/>
          </p:cNvSpPr>
          <p:nvPr>
            <p:ph type="dt" sz="half" idx="10"/>
          </p:nvPr>
        </p:nvSpPr>
        <p:spPr/>
        <p:txBody>
          <a:bodyPr/>
          <a:lstStyle/>
          <a:p>
            <a:fld id="{4C56945E-FDB2-451A-9ED0-33D37E298BE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8EACFA-7217-430D-8374-EEE5A04BB0CD}" type="slidenum">
              <a:rPr lang="en-US" smtClean="0"/>
              <a:t>‹#›</a:t>
            </a:fld>
            <a:endParaRPr lang="en-US"/>
          </a:p>
        </p:txBody>
      </p:sp>
    </p:spTree>
    <p:extLst>
      <p:ext uri="{BB962C8B-B14F-4D97-AF65-F5344CB8AC3E}">
        <p14:creationId xmlns:p14="http://schemas.microsoft.com/office/powerpoint/2010/main" val="269465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115" y="915678"/>
            <a:ext cx="10641906" cy="144293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74115" y="2967576"/>
            <a:ext cx="10641906" cy="4836016"/>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04715" y="7933243"/>
            <a:ext cx="2841837" cy="486326"/>
          </a:xfrm>
          <a:prstGeom prst="rect">
            <a:avLst/>
          </a:prstGeom>
        </p:spPr>
        <p:txBody>
          <a:bodyPr vert="horz" lIns="91440" tIns="45720" rIns="91440" bIns="45720" rtlCol="0" anchor="ctr"/>
          <a:lstStyle>
            <a:lvl1pPr algn="r">
              <a:defRPr sz="1199">
                <a:solidFill>
                  <a:schemeClr val="accent2"/>
                </a:solidFill>
              </a:defRPr>
            </a:lvl1pPr>
          </a:lstStyle>
          <a:p>
            <a:fld id="{4C56945E-FDB2-451A-9ED0-33D37E298BED}" type="datetimeFigureOut">
              <a:rPr lang="en-US" smtClean="0"/>
              <a:t>4/11/2017</a:t>
            </a:fld>
            <a:endParaRPr lang="en-US"/>
          </a:p>
        </p:txBody>
      </p:sp>
      <p:sp>
        <p:nvSpPr>
          <p:cNvPr id="5" name="Footer Placeholder 4"/>
          <p:cNvSpPr>
            <a:spLocks noGrp="1"/>
          </p:cNvSpPr>
          <p:nvPr>
            <p:ph type="ftr" sz="quarter" idx="3"/>
          </p:nvPr>
        </p:nvSpPr>
        <p:spPr>
          <a:xfrm>
            <a:off x="774116" y="7927481"/>
            <a:ext cx="6487349" cy="486326"/>
          </a:xfrm>
          <a:prstGeom prst="rect">
            <a:avLst/>
          </a:prstGeom>
        </p:spPr>
        <p:txBody>
          <a:bodyPr vert="horz" lIns="91440" tIns="45720" rIns="91440" bIns="45720" rtlCol="0" anchor="ctr"/>
          <a:lstStyle>
            <a:lvl1pPr algn="l">
              <a:defRPr sz="1199" cap="all">
                <a:solidFill>
                  <a:schemeClr val="accent2"/>
                </a:solidFill>
              </a:defRPr>
            </a:lvl1pPr>
          </a:lstStyle>
          <a:p>
            <a:endParaRPr lang="en-US"/>
          </a:p>
        </p:txBody>
      </p:sp>
      <p:sp>
        <p:nvSpPr>
          <p:cNvPr id="6" name="Slide Number Placeholder 5"/>
          <p:cNvSpPr>
            <a:spLocks noGrp="1"/>
          </p:cNvSpPr>
          <p:nvPr>
            <p:ph type="sldNum" sz="quarter" idx="4"/>
          </p:nvPr>
        </p:nvSpPr>
        <p:spPr>
          <a:xfrm>
            <a:off x="10389800" y="7933243"/>
            <a:ext cx="1026221" cy="486326"/>
          </a:xfrm>
          <a:prstGeom prst="rect">
            <a:avLst/>
          </a:prstGeom>
        </p:spPr>
        <p:txBody>
          <a:bodyPr vert="horz" lIns="91440" tIns="45720" rIns="91440" bIns="45720" rtlCol="0" anchor="ctr"/>
          <a:lstStyle>
            <a:lvl1pPr algn="r">
              <a:defRPr sz="1199">
                <a:solidFill>
                  <a:schemeClr val="accent2"/>
                </a:solidFill>
              </a:defRPr>
            </a:lvl1pPr>
          </a:lstStyle>
          <a:p>
            <a:fld id="{A58EACFA-7217-430D-8374-EEE5A04BB0CD}" type="slidenum">
              <a:rPr lang="en-US" smtClean="0"/>
              <a:t>‹#›</a:t>
            </a:fld>
            <a:endParaRPr lang="en-US"/>
          </a:p>
        </p:txBody>
      </p:sp>
      <p:sp>
        <p:nvSpPr>
          <p:cNvPr id="9" name="Rectangle 8"/>
          <p:cNvSpPr/>
          <p:nvPr/>
        </p:nvSpPr>
        <p:spPr>
          <a:xfrm>
            <a:off x="596833" y="587820"/>
            <a:ext cx="3622768" cy="143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59701" y="587820"/>
            <a:ext cx="3610635" cy="1438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4334" y="587820"/>
            <a:ext cx="3610635" cy="1438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29299052"/>
      </p:ext>
    </p:extLst>
  </p:cSld>
  <p:clrMap bg1="lt1" tx1="dk1" bg2="lt2" tx2="dk2" accent1="accent1" accent2="accent2" accent3="accent3" accent4="accent4" accent5="accent5" accent6="accent6" hlink="hlink" folHlink="folHlink"/>
  <p:sldLayoutIdLst>
    <p:sldLayoutId id="2147485035"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Lst>
  <p:txStyles>
    <p:titleStyle>
      <a:lvl1pPr algn="l" defTabSz="608945" rtl="0" eaLnBrk="1" latinLnBrk="0" hangingPunct="1">
        <a:spcBef>
          <a:spcPct val="0"/>
        </a:spcBef>
        <a:buNone/>
        <a:defRPr sz="3729"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7561" indent="-407561" algn="l" defTabSz="608945" rtl="0" eaLnBrk="1" latinLnBrk="0" hangingPunct="1">
        <a:spcBef>
          <a:spcPct val="20000"/>
        </a:spcBef>
        <a:spcAft>
          <a:spcPts val="799"/>
        </a:spcAft>
        <a:buClr>
          <a:schemeClr val="accent2"/>
        </a:buClr>
        <a:buSzPct val="92000"/>
        <a:buFont typeface="Wingdings 2" panose="05020102010507070707" pitchFamily="18" charset="2"/>
        <a:buChar char=""/>
        <a:defRPr sz="2397" kern="1200">
          <a:solidFill>
            <a:schemeClr val="tx2"/>
          </a:solidFill>
          <a:latin typeface="+mn-lt"/>
          <a:ea typeface="+mn-ea"/>
          <a:cs typeface="+mn-cs"/>
        </a:defRPr>
      </a:lvl1pPr>
      <a:lvl2pPr marL="839097" indent="-407561" algn="l" defTabSz="608945" rtl="0" eaLnBrk="1" latinLnBrk="0" hangingPunct="1">
        <a:spcBef>
          <a:spcPct val="20000"/>
        </a:spcBef>
        <a:spcAft>
          <a:spcPts val="799"/>
        </a:spcAft>
        <a:buClr>
          <a:schemeClr val="accent2"/>
        </a:buClr>
        <a:buSzPct val="92000"/>
        <a:buFont typeface="Wingdings 2" panose="05020102010507070707" pitchFamily="18" charset="2"/>
        <a:buChar char=""/>
        <a:defRPr sz="2131" kern="1200">
          <a:solidFill>
            <a:schemeClr val="tx2"/>
          </a:solidFill>
          <a:latin typeface="+mn-lt"/>
          <a:ea typeface="+mn-ea"/>
          <a:cs typeface="+mn-cs"/>
        </a:defRPr>
      </a:lvl2pPr>
      <a:lvl3pPr marL="1198710" indent="-359613" algn="l" defTabSz="608945" rtl="0" eaLnBrk="1" latinLnBrk="0" hangingPunct="1">
        <a:spcBef>
          <a:spcPct val="20000"/>
        </a:spcBef>
        <a:spcAft>
          <a:spcPts val="799"/>
        </a:spcAft>
        <a:buClr>
          <a:schemeClr val="accent2"/>
        </a:buClr>
        <a:buSzPct val="92000"/>
        <a:buFont typeface="Wingdings 2" panose="05020102010507070707" pitchFamily="18" charset="2"/>
        <a:buChar char=""/>
        <a:defRPr sz="1865" kern="1200">
          <a:solidFill>
            <a:schemeClr val="tx2"/>
          </a:solidFill>
          <a:latin typeface="+mn-lt"/>
          <a:ea typeface="+mn-ea"/>
          <a:cs typeface="+mn-cs"/>
        </a:defRPr>
      </a:lvl3pPr>
      <a:lvl4pPr marL="1654220" indent="-311665" algn="l" defTabSz="608945" rtl="0" eaLnBrk="1" latinLnBrk="0" hangingPunct="1">
        <a:spcBef>
          <a:spcPct val="20000"/>
        </a:spcBef>
        <a:spcAft>
          <a:spcPts val="799"/>
        </a:spcAft>
        <a:buClr>
          <a:schemeClr val="accent2"/>
        </a:buClr>
        <a:buSzPct val="92000"/>
        <a:buFont typeface="Wingdings 2" panose="05020102010507070707" pitchFamily="18" charset="2"/>
        <a:buChar char=""/>
        <a:defRPr sz="1598" kern="1200">
          <a:solidFill>
            <a:schemeClr val="tx2"/>
          </a:solidFill>
          <a:latin typeface="+mn-lt"/>
          <a:ea typeface="+mn-ea"/>
          <a:cs typeface="+mn-cs"/>
        </a:defRPr>
      </a:lvl4pPr>
      <a:lvl5pPr marL="2133704" indent="-311665" algn="l" defTabSz="608945" rtl="0" eaLnBrk="1" latinLnBrk="0" hangingPunct="1">
        <a:spcBef>
          <a:spcPct val="20000"/>
        </a:spcBef>
        <a:spcAft>
          <a:spcPts val="799"/>
        </a:spcAft>
        <a:buClr>
          <a:schemeClr val="accent2"/>
        </a:buClr>
        <a:buSzPct val="92000"/>
        <a:buFont typeface="Wingdings 2" panose="05020102010507070707" pitchFamily="18" charset="2"/>
        <a:buChar char=""/>
        <a:defRPr sz="1598" kern="1200">
          <a:solidFill>
            <a:schemeClr val="tx2"/>
          </a:solidFill>
          <a:latin typeface="+mn-lt"/>
          <a:ea typeface="+mn-ea"/>
          <a:cs typeface="+mn-cs"/>
        </a:defRPr>
      </a:lvl5pPr>
      <a:lvl6pPr marL="2530610" indent="-304472" algn="l" defTabSz="608945" rtl="0" eaLnBrk="1" latinLnBrk="0" hangingPunct="1">
        <a:spcBef>
          <a:spcPct val="20000"/>
        </a:spcBef>
        <a:spcAft>
          <a:spcPts val="799"/>
        </a:spcAft>
        <a:buClr>
          <a:schemeClr val="accent2"/>
        </a:buClr>
        <a:buSzPct val="92000"/>
        <a:buFont typeface="Wingdings 2" panose="05020102010507070707" pitchFamily="18" charset="2"/>
        <a:buChar char=""/>
        <a:defRPr sz="1598" kern="1200">
          <a:solidFill>
            <a:schemeClr val="tx2"/>
          </a:solidFill>
          <a:latin typeface="+mn-lt"/>
          <a:ea typeface="+mn-ea"/>
          <a:cs typeface="+mn-cs"/>
        </a:defRPr>
      </a:lvl6pPr>
      <a:lvl7pPr marL="2930180" indent="-304472" algn="l" defTabSz="608945" rtl="0" eaLnBrk="1" latinLnBrk="0" hangingPunct="1">
        <a:spcBef>
          <a:spcPct val="20000"/>
        </a:spcBef>
        <a:spcAft>
          <a:spcPts val="799"/>
        </a:spcAft>
        <a:buClr>
          <a:schemeClr val="accent2"/>
        </a:buClr>
        <a:buSzPct val="92000"/>
        <a:buFont typeface="Wingdings 2" panose="05020102010507070707" pitchFamily="18" charset="2"/>
        <a:buChar char=""/>
        <a:defRPr sz="1598" kern="1200">
          <a:solidFill>
            <a:schemeClr val="tx2"/>
          </a:solidFill>
          <a:latin typeface="+mn-lt"/>
          <a:ea typeface="+mn-ea"/>
          <a:cs typeface="+mn-cs"/>
        </a:defRPr>
      </a:lvl7pPr>
      <a:lvl8pPr marL="3329750" indent="-304472" algn="l" defTabSz="608945" rtl="0" eaLnBrk="1" latinLnBrk="0" hangingPunct="1">
        <a:spcBef>
          <a:spcPct val="20000"/>
        </a:spcBef>
        <a:spcAft>
          <a:spcPts val="799"/>
        </a:spcAft>
        <a:buClr>
          <a:schemeClr val="accent2"/>
        </a:buClr>
        <a:buSzPct val="92000"/>
        <a:buFont typeface="Wingdings 2" panose="05020102010507070707" pitchFamily="18" charset="2"/>
        <a:buChar char=""/>
        <a:defRPr sz="1598" kern="1200">
          <a:solidFill>
            <a:schemeClr val="tx2"/>
          </a:solidFill>
          <a:latin typeface="+mn-lt"/>
          <a:ea typeface="+mn-ea"/>
          <a:cs typeface="+mn-cs"/>
        </a:defRPr>
      </a:lvl8pPr>
      <a:lvl9pPr marL="3729320" indent="-304472" algn="l" defTabSz="608945" rtl="0" eaLnBrk="1" latinLnBrk="0" hangingPunct="1">
        <a:spcBef>
          <a:spcPct val="20000"/>
        </a:spcBef>
        <a:spcAft>
          <a:spcPts val="799"/>
        </a:spcAft>
        <a:buClr>
          <a:schemeClr val="accent2"/>
        </a:buClr>
        <a:buSzPct val="92000"/>
        <a:buFont typeface="Wingdings 2" panose="05020102010507070707" pitchFamily="18" charset="2"/>
        <a:buChar char=""/>
        <a:defRPr sz="1598" kern="1200">
          <a:solidFill>
            <a:schemeClr val="tx2"/>
          </a:solidFill>
          <a:latin typeface="+mn-lt"/>
          <a:ea typeface="+mn-ea"/>
          <a:cs typeface="+mn-cs"/>
        </a:defRPr>
      </a:lvl9pPr>
    </p:bodyStyle>
    <p:other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amp;ehk=LDt9WltCeQqzGNmaszZ1EA&amp;r=0&amp;pid=OfficeInsert"/><Relationship Id="rId13" Type="http://schemas.openxmlformats.org/officeDocument/2006/relationships/hyperlink" Target="http://doc.arcgis.com/en/arcgis-online/create-maps/create-scene-apps.htm" TargetMode="External"/><Relationship Id="rId3" Type="http://schemas.openxmlformats.org/officeDocument/2006/relationships/hyperlink" Target="mailto:Kimberly.d.Jackson@dep.state.fl.us" TargetMode="External"/><Relationship Id="rId7" Type="http://schemas.openxmlformats.org/officeDocument/2006/relationships/image" Target="../media/image4.png"/><Relationship Id="rId12" Type="http://schemas.openxmlformats.org/officeDocument/2006/relationships/hyperlink" Target="http://doc.arcgis.com/en/arcgis-online/reference/scene-viewer-requirements.htm" TargetMode="External"/><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doc.arcgis.com/en/arcgis-online/share-maps/add-items.htm#ESRI_SECTION1_AE3B53E5DB5B4C37B24145BE08119238" TargetMode="External"/><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doc.arcgis.com/en/arcgis-online/share-maps/metadata.htm#ESRI_SECTION1_5129CCB698384D66AE86FCD4F867E5B1" TargetMode="External"/><Relationship Id="rId4" Type="http://schemas.openxmlformats.org/officeDocument/2006/relationships/image" Target="../media/image1.jpg&amp;ehk=QG8V"/><Relationship Id="rId9" Type="http://schemas.openxmlformats.org/officeDocument/2006/relationships/hyperlink" Target="http://doc.arcgis.com/en/arcgis-online/create-maps/control-streams.htm" TargetMode="External"/><Relationship Id="rId14" Type="http://schemas.openxmlformats.org/officeDocument/2006/relationships/image" Target="../media/image6.png&amp;ehk=jalZ2j7BD7LYyH6NbAHpkw&amp;r=0&amp;pid=OfficeInser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2054" y="5709951"/>
            <a:ext cx="3918553" cy="332398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Speech Bubble: Rectangle 66"/>
          <p:cNvSpPr/>
          <p:nvPr/>
        </p:nvSpPr>
        <p:spPr>
          <a:xfrm>
            <a:off x="4544978" y="3085591"/>
            <a:ext cx="3493007" cy="1661034"/>
          </a:xfrm>
          <a:prstGeom prst="wedgeRectCallout">
            <a:avLst>
              <a:gd name="adj1" fmla="val -20833"/>
              <a:gd name="adj2" fmla="val 8139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492463" y="2636528"/>
            <a:ext cx="1292341" cy="338554"/>
          </a:xfrm>
          <a:prstGeom prst="rect">
            <a:avLst/>
          </a:prstGeom>
          <a:noFill/>
        </p:spPr>
        <p:txBody>
          <a:bodyPr wrap="non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THE ISSUE</a:t>
            </a:r>
          </a:p>
        </p:txBody>
      </p:sp>
      <p:sp>
        <p:nvSpPr>
          <p:cNvPr id="50" name="TextBox 49"/>
          <p:cNvSpPr txBox="1"/>
          <p:nvPr/>
        </p:nvSpPr>
        <p:spPr>
          <a:xfrm>
            <a:off x="172079" y="2979844"/>
            <a:ext cx="4206713" cy="6901889"/>
          </a:xfrm>
          <a:prstGeom prst="rect">
            <a:avLst/>
          </a:prstGeom>
          <a:noFill/>
        </p:spPr>
        <p:txBody>
          <a:bodyPr wrap="square" rtlCol="0">
            <a:spAutoFit/>
          </a:bodyPr>
          <a:lstStyle/>
          <a:p>
            <a:pPr>
              <a:lnSpc>
                <a:spcPct val="150000"/>
              </a:lnSpc>
            </a:pPr>
            <a:r>
              <a:rPr lang="en-US" sz="1200" b="1" dirty="0">
                <a:highlight>
                  <a:srgbClr val="FFFF00"/>
                </a:highlight>
                <a:latin typeface="Tahoma" panose="020B0604030504040204" pitchFamily="34" charset="0"/>
                <a:ea typeface="Tahoma" panose="020B0604030504040204" pitchFamily="34" charset="0"/>
                <a:cs typeface="Tahoma" panose="020B0604030504040204" pitchFamily="34" charset="0"/>
              </a:rPr>
              <a:t>Some GIS content is scrambled or times-out before loading. </a:t>
            </a:r>
            <a:br>
              <a:rPr lang="en-US" sz="1400" b="1" dirty="0">
                <a:highlight>
                  <a:srgbClr val="FFFF00"/>
                </a:highlight>
                <a:latin typeface="Tahoma" panose="020B0604030504040204" pitchFamily="34" charset="0"/>
                <a:ea typeface="Tahoma" panose="020B0604030504040204" pitchFamily="34" charset="0"/>
                <a:cs typeface="Tahoma" panose="020B0604030504040204" pitchFamily="34" charset="0"/>
              </a:rPr>
            </a:br>
            <a:br>
              <a:rPr lang="en-US" sz="1200" dirty="0">
                <a:highlight>
                  <a:srgbClr val="FFFF00"/>
                </a:highlight>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rPr>
              <a:t>Browser technology has changed dramatically over the past year. The new generation of browsers address standards compliance and are highly performance driven to leverage the new graphics and processing required by GIS and similar web apps.</a:t>
            </a:r>
          </a:p>
          <a:p>
            <a:pPr>
              <a:lnSpc>
                <a:spcPct val="150000"/>
              </a:lnSpc>
            </a:pPr>
            <a:endParaRPr lang="en-US" sz="12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dirty="0">
                <a:latin typeface="Tahoma" panose="020B0604030504040204" pitchFamily="34" charset="0"/>
                <a:ea typeface="Tahoma" panose="020B0604030504040204" pitchFamily="34" charset="0"/>
                <a:cs typeface="Tahoma" panose="020B0604030504040204" pitchFamily="34" charset="0"/>
              </a:rPr>
              <a:t>Microsoft is no longer updating Internet Explorer, apart from security patches. As a result, performance and compatibility with current web standards will continue to sharply decline over the next few years. This makes it unsuitable for GIS web mapping applications, which demand a great deal from the browser. </a:t>
            </a:r>
          </a:p>
          <a:p>
            <a:pPr>
              <a:lnSpc>
                <a:spcPct val="150000"/>
              </a:lnSpc>
            </a:pPr>
            <a:endParaRPr lang="en-US" sz="12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200" dirty="0">
                <a:latin typeface="Tahoma" panose="020B0604030504040204" pitchFamily="34" charset="0"/>
                <a:ea typeface="Tahoma" panose="020B0604030504040204" pitchFamily="34" charset="0"/>
                <a:cs typeface="Tahoma" panose="020B0604030504040204" pitchFamily="34" charset="0"/>
              </a:rPr>
              <a:t>Internet Explorer is only retained by Microsoft in order to support legacy web pages that use proprietary features which are no longer supported in modern browsers. </a:t>
            </a:r>
            <a:r>
              <a:rPr lang="en-US" sz="1200" i="1" dirty="0">
                <a:latin typeface="Tahoma" panose="020B0604030504040204" pitchFamily="34" charset="0"/>
                <a:ea typeface="Tahoma" panose="020B0604030504040204" pitchFamily="34" charset="0"/>
                <a:cs typeface="Tahoma" panose="020B0604030504040204" pitchFamily="34" charset="0"/>
              </a:rPr>
              <a:t>DEP uses several legacy applications, including People First, that require IE, so it will stay on your computer. –</a:t>
            </a:r>
            <a:r>
              <a:rPr lang="en-US" sz="1050" i="1" dirty="0">
                <a:latin typeface="Tahoma" panose="020B0604030504040204" pitchFamily="34" charset="0"/>
                <a:ea typeface="Tahoma" panose="020B0604030504040204" pitchFamily="34" charset="0"/>
                <a:cs typeface="Tahoma" panose="020B0604030504040204" pitchFamily="34" charset="0"/>
              </a:rPr>
              <a:t>April 2017</a:t>
            </a:r>
            <a:br>
              <a:rPr lang="en-US" sz="1200" i="1" dirty="0">
                <a:latin typeface="Tahoma" panose="020B0604030504040204" pitchFamily="34" charset="0"/>
                <a:ea typeface="Tahoma" panose="020B0604030504040204" pitchFamily="34" charset="0"/>
                <a:cs typeface="Tahoma" panose="020B0604030504040204" pitchFamily="34" charset="0"/>
              </a:rPr>
            </a:br>
            <a:r>
              <a:rPr lang="en-US" sz="1100" dirty="0">
                <a:solidFill>
                  <a:schemeClr val="bg2">
                    <a:lumMod val="50000"/>
                  </a:schemeClr>
                </a:solidFill>
                <a:latin typeface="Arial Narrow" panose="020B0606020202030204" pitchFamily="34" charset="0"/>
                <a:ea typeface="Tahoma" panose="020B0604030504040204" pitchFamily="34" charset="0"/>
                <a:cs typeface="Tahoma" panose="020B0604030504040204" pitchFamily="34" charset="0"/>
              </a:rPr>
              <a:t>Contact Kimberly Jackson </a:t>
            </a:r>
            <a:r>
              <a:rPr lang="en-US" sz="1100" dirty="0">
                <a:solidFill>
                  <a:schemeClr val="bg2">
                    <a:lumMod val="50000"/>
                  </a:schemeClr>
                </a:solidFill>
                <a:latin typeface="Arial Narrow" panose="020B0606020202030204" pitchFamily="34" charset="0"/>
                <a:ea typeface="Tahoma" panose="020B0604030504040204" pitchFamily="34" charset="0"/>
                <a:cs typeface="Tahoma" panose="020B0604030504040204" pitchFamily="34" charset="0"/>
                <a:hlinkClick r:id="rId3"/>
              </a:rPr>
              <a:t>Kimberly.d.Jackson@dep.state.fl.us</a:t>
            </a:r>
            <a:r>
              <a:rPr lang="en-US" sz="1100" dirty="0">
                <a:solidFill>
                  <a:schemeClr val="bg2">
                    <a:lumMod val="50000"/>
                  </a:schemeClr>
                </a:solidFill>
                <a:latin typeface="Arial Narrow" panose="020B0606020202030204" pitchFamily="34" charset="0"/>
                <a:ea typeface="Tahoma" panose="020B0604030504040204" pitchFamily="34" charset="0"/>
                <a:cs typeface="Tahoma" panose="020B0604030504040204" pitchFamily="34" charset="0"/>
              </a:rPr>
              <a:t> for more info.</a:t>
            </a:r>
            <a:endParaRPr lang="en-US" sz="1100" dirty="0">
              <a:latin typeface="Arial Narrow" panose="020B0606020202030204" pitchFamily="34" charset="0"/>
              <a:ea typeface="Tahoma" panose="020B0604030504040204" pitchFamily="34" charset="0"/>
              <a:cs typeface="Tahoma" panose="020B0604030504040204" pitchFamily="34" charset="0"/>
            </a:endParaRPr>
          </a:p>
          <a:p>
            <a:endParaRPr lang="en-US" sz="2000" dirty="0">
              <a:latin typeface="Arial" panose="020B0604020202020204" pitchFamily="34" charset="0"/>
              <a:cs typeface="Arial" panose="020B0604020202020204" pitchFamily="34" charset="0"/>
            </a:endParaRPr>
          </a:p>
          <a:p>
            <a:endParaRPr lang="en-US" sz="2800" dirty="0">
              <a:highlight>
                <a:srgbClr val="FFFF00"/>
              </a:highlight>
              <a:latin typeface="+mj-lt"/>
            </a:endParaRPr>
          </a:p>
        </p:txBody>
      </p:sp>
      <p:sp>
        <p:nvSpPr>
          <p:cNvPr id="51" name="TextBox 50"/>
          <p:cNvSpPr txBox="1"/>
          <p:nvPr/>
        </p:nvSpPr>
        <p:spPr>
          <a:xfrm>
            <a:off x="9592222" y="2636528"/>
            <a:ext cx="1600118" cy="338554"/>
          </a:xfrm>
          <a:prstGeom prst="rect">
            <a:avLst/>
          </a:prstGeom>
          <a:noFill/>
        </p:spPr>
        <p:txBody>
          <a:bodyPr wrap="non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TAKE ACTION</a:t>
            </a:r>
          </a:p>
        </p:txBody>
      </p:sp>
      <p:sp>
        <p:nvSpPr>
          <p:cNvPr id="52" name="TextBox 51"/>
          <p:cNvSpPr txBox="1"/>
          <p:nvPr/>
        </p:nvSpPr>
        <p:spPr>
          <a:xfrm>
            <a:off x="8488578" y="2992299"/>
            <a:ext cx="3593694" cy="3231654"/>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1. Submit a service desk ticket to have Google Chrome browser installed if you do not already have EDGE on your PC and alternate devices like tablets and laptops.</a:t>
            </a:r>
          </a:p>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2. Outreach to your stakeholders and recommend that they have an alternate browser available to view your GIS content.</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3. Check that presentation setups at public meetings, the legislature or other agencies include a computer with the Google Chrome or Edge browser.</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4. Consider adding notes that tout the benefits of updated browsers, to your web pages and content, that promotes GIS products.</a:t>
            </a:r>
          </a:p>
        </p:txBody>
      </p:sp>
      <p:pic>
        <p:nvPicPr>
          <p:cNvPr id="63" name="Picture 62" descr="&lt;strong&gt;Google Chrome&lt;/strong&gt;: Análisis de sus Características Principales"/>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4623" y="2007504"/>
            <a:ext cx="1784200" cy="975735"/>
          </a:xfrm>
          <a:prstGeom prst="rect">
            <a:avLst/>
          </a:prstGeom>
        </p:spPr>
      </p:pic>
      <p:sp>
        <p:nvSpPr>
          <p:cNvPr id="66" name="Rectangle 65"/>
          <p:cNvSpPr/>
          <p:nvPr/>
        </p:nvSpPr>
        <p:spPr>
          <a:xfrm>
            <a:off x="4544978" y="3146187"/>
            <a:ext cx="3493007" cy="1461939"/>
          </a:xfrm>
          <a:prstGeom prst="rect">
            <a:avLst/>
          </a:prstGeom>
        </p:spPr>
        <p:txBody>
          <a:bodyPr wrap="square">
            <a:spAutoFit/>
          </a:bodyPr>
          <a:lstStyle/>
          <a:p>
            <a:pPr algn="just"/>
            <a:r>
              <a:rPr lang="en-US" sz="1200" b="1" i="1" dirty="0">
                <a:latin typeface="Calibri" panose="020F0502020204030204" pitchFamily="34" charset="0"/>
                <a:ea typeface="Calibri" panose="020F0502020204030204" pitchFamily="34" charset="0"/>
                <a:cs typeface="Times New Roman" panose="02020603050405020304" pitchFamily="18" charset="0"/>
              </a:rPr>
              <a:t>RECENT E-MAIL FROM A DEP GIS USER:</a:t>
            </a:r>
          </a:p>
          <a:p>
            <a:pPr algn="just"/>
            <a:endParaRPr lang="en-US" sz="1100" b="1" i="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100" b="1" i="1" dirty="0">
                <a:latin typeface="Calibri" panose="020F0502020204030204" pitchFamily="34" charset="0"/>
                <a:ea typeface="Calibri" panose="020F0502020204030204" pitchFamily="34" charset="0"/>
                <a:cs typeface="Times New Roman" panose="02020603050405020304" pitchFamily="18" charset="0"/>
              </a:rPr>
              <a:t>“I switched to Edge and saw a noticeable change in search speeds.  It took about 3 seconds to find an address whereas before it would take several minutes or just freeze.  I think this might have been the problem.  Thanks for your help! “ </a:t>
            </a:r>
          </a:p>
          <a:p>
            <a:r>
              <a:rPr lang="en-US" sz="1100" b="1" i="1" dirty="0">
                <a:latin typeface="Calibri" panose="020F0502020204030204" pitchFamily="34" charset="0"/>
                <a:ea typeface="Calibri" panose="020F0502020204030204" pitchFamily="34" charset="0"/>
                <a:cs typeface="Times New Roman" panose="02020603050405020304" pitchFamily="18" charset="0"/>
              </a:rPr>
              <a:t>-Greg</a:t>
            </a:r>
          </a:p>
        </p:txBody>
      </p:sp>
      <p:pic>
        <p:nvPicPr>
          <p:cNvPr id="69" name="Picture 68" descr="&lt;strong&gt;Computer User&lt;/strong&gt; Icon Men People &lt;strong&gt;User&lt;/strong&gt; Icon"/>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29252" y="4810311"/>
            <a:ext cx="851647" cy="851647"/>
          </a:xfrm>
          <a:prstGeom prst="rect">
            <a:avLst/>
          </a:prstGeom>
        </p:spPr>
      </p:pic>
      <p:grpSp>
        <p:nvGrpSpPr>
          <p:cNvPr id="15" name="Group 14"/>
          <p:cNvGrpSpPr/>
          <p:nvPr/>
        </p:nvGrpSpPr>
        <p:grpSpPr>
          <a:xfrm>
            <a:off x="8548721" y="7244821"/>
            <a:ext cx="3389275" cy="1687987"/>
            <a:chOff x="29359101" y="18561553"/>
            <a:chExt cx="6871018" cy="3723648"/>
          </a:xfrm>
        </p:grpSpPr>
        <p:pic>
          <p:nvPicPr>
            <p:cNvPr id="2" name="Picture 1"/>
            <p:cNvPicPr>
              <a:picLocks noChangeAspect="1"/>
            </p:cNvPicPr>
            <p:nvPr/>
          </p:nvPicPr>
          <p:blipFill>
            <a:blip r:embed="rId6"/>
            <a:stretch>
              <a:fillRect/>
            </a:stretch>
          </p:blipFill>
          <p:spPr>
            <a:xfrm>
              <a:off x="29359102" y="18561553"/>
              <a:ext cx="6871017" cy="372364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9359101" y="18897599"/>
              <a:ext cx="3167061" cy="4136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018187" y="2080156"/>
            <a:ext cx="822130" cy="689459"/>
            <a:chOff x="6193331" y="21815633"/>
            <a:chExt cx="4158080" cy="3564069"/>
          </a:xfrm>
        </p:grpSpPr>
        <p:pic>
          <p:nvPicPr>
            <p:cNvPr id="11" name="Picture 10" descr="Team:KIT-Kyoto/HomeJ - 2010.igem.or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6974" y="21815633"/>
              <a:ext cx="3250794" cy="3250794"/>
            </a:xfrm>
            <a:prstGeom prst="rect">
              <a:avLst/>
            </a:prstGeom>
          </p:spPr>
        </p:pic>
        <p:pic>
          <p:nvPicPr>
            <p:cNvPr id="13" name="Picture 12" descr="BIG IMAGE (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3331" y="21815633"/>
              <a:ext cx="4158080" cy="3564069"/>
            </a:xfrm>
            <a:prstGeom prst="rect">
              <a:avLst/>
            </a:prstGeom>
          </p:spPr>
        </p:pic>
      </p:grpSp>
      <p:sp>
        <p:nvSpPr>
          <p:cNvPr id="18" name="TextBox 17"/>
          <p:cNvSpPr txBox="1"/>
          <p:nvPr/>
        </p:nvSpPr>
        <p:spPr>
          <a:xfrm>
            <a:off x="844377" y="808519"/>
            <a:ext cx="10600979" cy="830997"/>
          </a:xfrm>
          <a:prstGeom prst="rect">
            <a:avLst/>
          </a:prstGeom>
          <a:noFill/>
        </p:spPr>
        <p:txBody>
          <a:bodyPr wrap="none" rtlCol="0">
            <a:spAutoFit/>
          </a:bodyPr>
          <a:lstStyle/>
          <a:p>
            <a:r>
              <a:rPr lang="en-US" sz="3600" b="1" dirty="0">
                <a:solidFill>
                  <a:schemeClr val="bg1"/>
                </a:solidFill>
                <a:latin typeface="Maiandra GD" panose="020E0502030308020204" pitchFamily="34" charset="0"/>
              </a:rPr>
              <a:t>GET THE RIGHT BROWSER FOR </a:t>
            </a:r>
            <a:r>
              <a:rPr lang="en-US" sz="4800" b="1" u="sng" dirty="0">
                <a:solidFill>
                  <a:schemeClr val="bg1"/>
                </a:solidFill>
                <a:latin typeface="Maiandra GD" panose="020E0502030308020204" pitchFamily="34" charset="0"/>
              </a:rPr>
              <a:t>GIS</a:t>
            </a:r>
            <a:r>
              <a:rPr lang="en-US" sz="3600" b="1" u="sng" dirty="0">
                <a:solidFill>
                  <a:schemeClr val="bg1"/>
                </a:solidFill>
                <a:latin typeface="Maiandra GD" panose="020E0502030308020204" pitchFamily="34" charset="0"/>
              </a:rPr>
              <a:t> CONTENT</a:t>
            </a:r>
          </a:p>
        </p:txBody>
      </p:sp>
      <p:sp>
        <p:nvSpPr>
          <p:cNvPr id="19" name="Rectangle 18"/>
          <p:cNvSpPr/>
          <p:nvPr/>
        </p:nvSpPr>
        <p:spPr>
          <a:xfrm>
            <a:off x="4474403" y="5709951"/>
            <a:ext cx="3865744" cy="3323987"/>
          </a:xfrm>
          <a:prstGeom prst="rect">
            <a:avLst/>
          </a:prstGeom>
        </p:spPr>
        <p:txBody>
          <a:bodyPr wrap="square">
            <a:spAutoFit/>
          </a:bodyPr>
          <a:lstStyle/>
          <a:p>
            <a:pPr>
              <a:buFont typeface="Arial" panose="020B0604020202020204" pitchFamily="34" charset="0"/>
              <a:buChar char="•"/>
            </a:pPr>
            <a:r>
              <a:rPr lang="en-US" sz="1050" dirty="0">
                <a:latin typeface="Tahoma" panose="020B0604030504040204" pitchFamily="34" charset="0"/>
                <a:ea typeface="Tahoma" panose="020B0604030504040204" pitchFamily="34" charset="0"/>
                <a:cs typeface="Tahoma" panose="020B0604030504040204" pitchFamily="34" charset="0"/>
              </a:rPr>
              <a:t> Map Direct users in District Offices report long (4-5 minute) lags for result returns or frequent crashing when using IE.</a:t>
            </a:r>
          </a:p>
          <a:p>
            <a:pPr>
              <a:buFont typeface="Arial" panose="020B0604020202020204" pitchFamily="34" charset="0"/>
              <a:buChar char="•"/>
            </a:pPr>
            <a:endParaRPr lang="en-US" sz="105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1050" dirty="0">
                <a:latin typeface="Tahoma" panose="020B0604030504040204" pitchFamily="34" charset="0"/>
                <a:ea typeface="Tahoma" panose="020B0604030504040204" pitchFamily="34" charset="0"/>
                <a:cs typeface="Tahoma" panose="020B0604030504040204" pitchFamily="34" charset="0"/>
              </a:rPr>
              <a:t> You cannot view </a:t>
            </a:r>
            <a:r>
              <a:rPr lang="en-US" sz="1050" dirty="0">
                <a:latin typeface="Tahoma" panose="020B0604030504040204" pitchFamily="34" charset="0"/>
                <a:ea typeface="Tahoma" panose="020B0604030504040204" pitchFamily="34" charset="0"/>
                <a:cs typeface="Tahoma" panose="020B0604030504040204" pitchFamily="34" charset="0"/>
                <a:hlinkClick r:id="rId9"/>
              </a:rPr>
              <a:t>streaming feature layers</a:t>
            </a:r>
            <a:r>
              <a:rPr lang="en-US" sz="1050" dirty="0">
                <a:latin typeface="Tahoma" panose="020B0604030504040204" pitchFamily="34" charset="0"/>
                <a:ea typeface="Tahoma" panose="020B0604030504040204" pitchFamily="34" charset="0"/>
                <a:cs typeface="Tahoma" panose="020B0604030504040204" pitchFamily="34" charset="0"/>
              </a:rPr>
              <a:t> in the map viewer.</a:t>
            </a:r>
            <a:br>
              <a:rPr lang="en-US" sz="1050" dirty="0">
                <a:latin typeface="Tahoma" panose="020B0604030504040204" pitchFamily="34" charset="0"/>
                <a:ea typeface="Tahoma" panose="020B0604030504040204" pitchFamily="34" charset="0"/>
                <a:cs typeface="Tahoma" panose="020B0604030504040204" pitchFamily="34" charset="0"/>
              </a:rPr>
            </a:br>
            <a:endParaRPr lang="en-US" sz="105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1050" dirty="0">
                <a:latin typeface="Tahoma" panose="020B0604030504040204" pitchFamily="34" charset="0"/>
                <a:ea typeface="Tahoma" panose="020B0604030504040204" pitchFamily="34" charset="0"/>
                <a:cs typeface="Tahoma" panose="020B0604030504040204" pitchFamily="34" charset="0"/>
              </a:rPr>
              <a:t> Within the My Organization &gt; Open Data page, the Your Open Data Sites list does not appear. </a:t>
            </a:r>
            <a:br>
              <a:rPr lang="en-US" sz="1050" dirty="0">
                <a:latin typeface="Tahoma" panose="020B0604030504040204" pitchFamily="34" charset="0"/>
                <a:ea typeface="Tahoma" panose="020B0604030504040204" pitchFamily="34" charset="0"/>
                <a:cs typeface="Tahoma" panose="020B0604030504040204" pitchFamily="34" charset="0"/>
              </a:rPr>
            </a:br>
            <a:endParaRPr lang="en-US" sz="105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1050" dirty="0">
                <a:latin typeface="Tahoma" panose="020B0604030504040204" pitchFamily="34" charset="0"/>
                <a:ea typeface="Tahoma" panose="020B0604030504040204" pitchFamily="34" charset="0"/>
                <a:cs typeface="Tahoma" panose="020B0604030504040204" pitchFamily="34" charset="0"/>
              </a:rPr>
              <a:t> You cannot open </a:t>
            </a:r>
            <a:r>
              <a:rPr lang="en-US" sz="1050" dirty="0">
                <a:latin typeface="Tahoma" panose="020B0604030504040204" pitchFamily="34" charset="0"/>
                <a:ea typeface="Tahoma" panose="020B0604030504040204" pitchFamily="34" charset="0"/>
                <a:cs typeface="Tahoma" panose="020B0604030504040204" pitchFamily="34" charset="0"/>
                <a:hlinkClick r:id="rId10"/>
              </a:rPr>
              <a:t>metadata</a:t>
            </a:r>
            <a:r>
              <a:rPr lang="en-US" sz="1050" dirty="0">
                <a:latin typeface="Tahoma" panose="020B0604030504040204" pitchFamily="34" charset="0"/>
                <a:ea typeface="Tahoma" panose="020B0604030504040204" pitchFamily="34" charset="0"/>
                <a:cs typeface="Tahoma" panose="020B0604030504040204" pitchFamily="34" charset="0"/>
              </a:rPr>
              <a:t> XML files or save local copies of your current metadata document in the built-in metadata editor.</a:t>
            </a:r>
            <a:br>
              <a:rPr lang="en-US" sz="1050" dirty="0">
                <a:latin typeface="Tahoma" panose="020B0604030504040204" pitchFamily="34" charset="0"/>
                <a:ea typeface="Tahoma" panose="020B0604030504040204" pitchFamily="34" charset="0"/>
                <a:cs typeface="Tahoma" panose="020B0604030504040204" pitchFamily="34" charset="0"/>
              </a:rPr>
            </a:br>
            <a:endParaRPr lang="en-US" sz="105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1050" dirty="0">
                <a:latin typeface="Tahoma" panose="020B0604030504040204" pitchFamily="34" charset="0"/>
                <a:ea typeface="Tahoma" panose="020B0604030504040204" pitchFamily="34" charset="0"/>
                <a:cs typeface="Tahoma" panose="020B0604030504040204" pitchFamily="34" charset="0"/>
              </a:rPr>
              <a:t> You cannot add </a:t>
            </a:r>
            <a:r>
              <a:rPr lang="en-US" sz="1050" dirty="0">
                <a:latin typeface="Tahoma" panose="020B0604030504040204" pitchFamily="34" charset="0"/>
                <a:ea typeface="Tahoma" panose="020B0604030504040204" pitchFamily="34" charset="0"/>
                <a:cs typeface="Tahoma" panose="020B0604030504040204" pitchFamily="34" charset="0"/>
                <a:hlinkClick r:id="rId11"/>
              </a:rPr>
              <a:t>CSV items (in My Content)</a:t>
            </a:r>
            <a:r>
              <a:rPr lang="en-US" sz="1050" dirty="0">
                <a:latin typeface="Tahoma" panose="020B0604030504040204" pitchFamily="34" charset="0"/>
                <a:ea typeface="Tahoma" panose="020B0604030504040204" pitchFamily="34" charset="0"/>
                <a:cs typeface="Tahoma" panose="020B0604030504040204" pitchFamily="34" charset="0"/>
              </a:rPr>
              <a:t> as web layers in the map. </a:t>
            </a:r>
            <a:br>
              <a:rPr lang="en-US" sz="1050" dirty="0">
                <a:latin typeface="Tahoma" panose="020B0604030504040204" pitchFamily="34" charset="0"/>
                <a:ea typeface="Tahoma" panose="020B0604030504040204" pitchFamily="34" charset="0"/>
                <a:cs typeface="Tahoma" panose="020B0604030504040204" pitchFamily="34" charset="0"/>
              </a:rPr>
            </a:br>
            <a:endParaRPr lang="en-US" sz="105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1050" dirty="0">
                <a:latin typeface="Tahoma" panose="020B0604030504040204" pitchFamily="34" charset="0"/>
                <a:ea typeface="Tahoma" panose="020B0604030504040204" pitchFamily="34" charset="0"/>
                <a:cs typeface="Tahoma" panose="020B0604030504040204" pitchFamily="34" charset="0"/>
              </a:rPr>
              <a:t> You cannot use the </a:t>
            </a:r>
            <a:r>
              <a:rPr lang="en-US" sz="1050" dirty="0">
                <a:latin typeface="Tahoma" panose="020B0604030504040204" pitchFamily="34" charset="0"/>
                <a:ea typeface="Tahoma" panose="020B0604030504040204" pitchFamily="34" charset="0"/>
                <a:cs typeface="Tahoma" panose="020B0604030504040204" pitchFamily="34" charset="0"/>
                <a:hlinkClick r:id="rId12"/>
              </a:rPr>
              <a:t>scene viewer</a:t>
            </a:r>
            <a:r>
              <a:rPr lang="en-US" sz="1050" dirty="0">
                <a:latin typeface="Tahoma" panose="020B0604030504040204" pitchFamily="34" charset="0"/>
                <a:ea typeface="Tahoma" panose="020B0604030504040204" pitchFamily="34" charset="0"/>
                <a:cs typeface="Tahoma" panose="020B0604030504040204" pitchFamily="34" charset="0"/>
              </a:rPr>
              <a:t> or open </a:t>
            </a:r>
            <a:r>
              <a:rPr lang="en-US" sz="1050" dirty="0">
                <a:latin typeface="Tahoma" panose="020B0604030504040204" pitchFamily="34" charset="0"/>
                <a:ea typeface="Tahoma" panose="020B0604030504040204" pitchFamily="34" charset="0"/>
                <a:cs typeface="Tahoma" panose="020B0604030504040204" pitchFamily="34" charset="0"/>
                <a:hlinkClick r:id="rId13"/>
              </a:rPr>
              <a:t>apps created from scenes</a:t>
            </a:r>
            <a:r>
              <a:rPr lang="en-US" sz="1050" dirty="0">
                <a:latin typeface="Tahoma" panose="020B0604030504040204" pitchFamily="34" charset="0"/>
                <a:ea typeface="Tahoma" panose="020B0604030504040204" pitchFamily="34" charset="0"/>
                <a:cs typeface="Tahoma" panose="020B0604030504040204" pitchFamily="34" charset="0"/>
              </a:rPr>
              <a:t>. If the map contains feature layers, labels on the following base maps may appear hidden: Imagery with Labels, Dark Gray Canvas, Light Gray Canvas, World Oceans, and Terrain with Labels. </a:t>
            </a:r>
          </a:p>
        </p:txBody>
      </p:sp>
      <p:pic>
        <p:nvPicPr>
          <p:cNvPr id="24" name="Picture 23" descr="File:Microsoft &lt;strong&gt;Edge&lt;/strong&gt; logo.png - Wikimedia Common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38025" y="2069155"/>
            <a:ext cx="648448" cy="648448"/>
          </a:xfrm>
          <a:prstGeom prst="rect">
            <a:avLst/>
          </a:prstGeom>
        </p:spPr>
      </p:pic>
      <p:sp>
        <p:nvSpPr>
          <p:cNvPr id="4" name="TextBox 3"/>
          <p:cNvSpPr txBox="1"/>
          <p:nvPr/>
        </p:nvSpPr>
        <p:spPr>
          <a:xfrm>
            <a:off x="6963959" y="2636528"/>
            <a:ext cx="789946" cy="400110"/>
          </a:xfrm>
          <a:prstGeom prst="rect">
            <a:avLst/>
          </a:prstGeom>
          <a:noFill/>
        </p:spPr>
        <p:txBody>
          <a:bodyPr wrap="square" rtlCol="0">
            <a:spAutoFit/>
          </a:bodyPr>
          <a:lstStyle/>
          <a:p>
            <a:r>
              <a:rPr lang="en-US" sz="2000" dirty="0">
                <a:solidFill>
                  <a:srgbClr val="0070C0"/>
                </a:solidFill>
              </a:rPr>
              <a:t>Edge</a:t>
            </a:r>
          </a:p>
        </p:txBody>
      </p:sp>
      <p:pic>
        <p:nvPicPr>
          <p:cNvPr id="1026" name="Picture 2" descr="http://www.fixedbyvonnie.com/wp-content/uploads/2013/09/fixedbyvonnie-windows-7-internet-explorer-has-stopped-workin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85687" y="4458849"/>
            <a:ext cx="1468218" cy="7140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16"/>
          <a:srcRect b="39074"/>
          <a:stretch/>
        </p:blipFill>
        <p:spPr>
          <a:xfrm>
            <a:off x="8548721" y="6212006"/>
            <a:ext cx="3277959" cy="913805"/>
          </a:xfrm>
          <a:prstGeom prst="rect">
            <a:avLst/>
          </a:prstGeom>
          <a:ln>
            <a:noFill/>
          </a:ln>
          <a:effectLst>
            <a:outerShdw blurRad="292100" dist="139700" dir="2700000" algn="tl" rotWithShape="0">
              <a:srgbClr val="333333">
                <a:alpha val="65000"/>
              </a:srgbClr>
            </a:outerShdw>
          </a:effectLst>
        </p:spPr>
      </p:pic>
      <p:sp>
        <p:nvSpPr>
          <p:cNvPr id="31" name="TextBox 30"/>
          <p:cNvSpPr txBox="1"/>
          <p:nvPr/>
        </p:nvSpPr>
        <p:spPr>
          <a:xfrm>
            <a:off x="5156987" y="5347401"/>
            <a:ext cx="3273653" cy="338554"/>
          </a:xfrm>
          <a:prstGeom prst="rect">
            <a:avLst/>
          </a:prstGeom>
          <a:noFill/>
        </p:spPr>
        <p:txBody>
          <a:bodyPr wrap="none" rtlCol="0">
            <a:spAutoFit/>
          </a:bodyPr>
          <a:lstStyle/>
          <a:p>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Current IE Limitations for GIS</a:t>
            </a:r>
          </a:p>
        </p:txBody>
      </p:sp>
    </p:spTree>
    <p:extLst>
      <p:ext uri="{BB962C8B-B14F-4D97-AF65-F5344CB8AC3E}">
        <p14:creationId xmlns:p14="http://schemas.microsoft.com/office/powerpoint/2010/main" val="154615015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FE05E5E-5B1D-4401-B0FA-861AF93384B5}">
  <ds:schemaRefs>
    <ds:schemaRef ds:uri="ESRI.ArcGIS.Mapping.OfficeIntegration.PowerPointInfo"/>
  </ds:schemaRefs>
</ds:datastoreItem>
</file>

<file path=customXml/itemProps10.xml><?xml version="1.0" encoding="utf-8"?>
<ds:datastoreItem xmlns:ds="http://schemas.openxmlformats.org/officeDocument/2006/customXml" ds:itemID="{80EF8F44-1893-4740-AC1F-4E6DFC7F2284}">
  <ds:schemaRefs>
    <ds:schemaRef ds:uri="ESRI.ArcGIS.Mapping.OfficeIntegration.PowerPointInfo"/>
  </ds:schemaRefs>
</ds:datastoreItem>
</file>

<file path=customXml/itemProps11.xml><?xml version="1.0" encoding="utf-8"?>
<ds:datastoreItem xmlns:ds="http://schemas.openxmlformats.org/officeDocument/2006/customXml" ds:itemID="{A96F0DCA-3DCE-49E6-9762-BE714D3ED33B}">
  <ds:schemaRefs>
    <ds:schemaRef ds:uri="ESRI.ArcGIS.Mapping.OfficeIntegration.PowerPointInfo"/>
  </ds:schemaRefs>
</ds:datastoreItem>
</file>

<file path=customXml/itemProps12.xml><?xml version="1.0" encoding="utf-8"?>
<ds:datastoreItem xmlns:ds="http://schemas.openxmlformats.org/officeDocument/2006/customXml" ds:itemID="{9DE9E063-9A8F-4525-9ED4-FE5FDBE15BFF}">
  <ds:schemaRefs>
    <ds:schemaRef ds:uri="ESRI.ArcGIS.Mapping.OfficeIntegration.PowerPointInfo"/>
  </ds:schemaRefs>
</ds:datastoreItem>
</file>

<file path=customXml/itemProps13.xml><?xml version="1.0" encoding="utf-8"?>
<ds:datastoreItem xmlns:ds="http://schemas.openxmlformats.org/officeDocument/2006/customXml" ds:itemID="{C8E60BD6-5C6B-4875-A8BA-BDAB9D2D1797}">
  <ds:schemaRefs>
    <ds:schemaRef ds:uri="ESRI.ArcGIS.Mapping.OfficeIntegration.PowerPointInfo"/>
  </ds:schemaRefs>
</ds:datastoreItem>
</file>

<file path=customXml/itemProps14.xml><?xml version="1.0" encoding="utf-8"?>
<ds:datastoreItem xmlns:ds="http://schemas.openxmlformats.org/officeDocument/2006/customXml" ds:itemID="{75E93281-D7FC-468E-B789-EE07EB19EC62}">
  <ds:schemaRefs>
    <ds:schemaRef ds:uri="ESRI.ArcGIS.Mapping.OfficeIntegration.PowerPointInfo"/>
  </ds:schemaRefs>
</ds:datastoreItem>
</file>

<file path=customXml/itemProps15.xml><?xml version="1.0" encoding="utf-8"?>
<ds:datastoreItem xmlns:ds="http://schemas.openxmlformats.org/officeDocument/2006/customXml" ds:itemID="{AB0F8268-DFEA-4D56-8A45-B9FAB2D2466B}">
  <ds:schemaRefs>
    <ds:schemaRef ds:uri="ESRI.ArcGIS.Mapping.OfficeIntegration.PowerPointInfo"/>
  </ds:schemaRefs>
</ds:datastoreItem>
</file>

<file path=customXml/itemProps16.xml><?xml version="1.0" encoding="utf-8"?>
<ds:datastoreItem xmlns:ds="http://schemas.openxmlformats.org/officeDocument/2006/customXml" ds:itemID="{E9814908-9823-4130-B4A1-47EEFA1F1A80}">
  <ds:schemaRefs>
    <ds:schemaRef ds:uri="ESRI.ArcGIS.Mapping.OfficeIntegration.PowerPointInfo"/>
  </ds:schemaRefs>
</ds:datastoreItem>
</file>

<file path=customXml/itemProps17.xml><?xml version="1.0" encoding="utf-8"?>
<ds:datastoreItem xmlns:ds="http://schemas.openxmlformats.org/officeDocument/2006/customXml" ds:itemID="{B1377DBC-8F1D-4D90-B20F-DA2A78C6A494}">
  <ds:schemaRefs>
    <ds:schemaRef ds:uri="ESRI.ArcGIS.Mapping.OfficeIntegration.PowerPointInfo"/>
  </ds:schemaRefs>
</ds:datastoreItem>
</file>

<file path=customXml/itemProps18.xml><?xml version="1.0" encoding="utf-8"?>
<ds:datastoreItem xmlns:ds="http://schemas.openxmlformats.org/officeDocument/2006/customXml" ds:itemID="{42D4E64A-6739-490F-87C3-946A77F6D584}">
  <ds:schemaRefs>
    <ds:schemaRef ds:uri="ESRI.ArcGIS.Mapping.OfficeIntegration.PowerPointInfo"/>
  </ds:schemaRefs>
</ds:datastoreItem>
</file>

<file path=customXml/itemProps19.xml><?xml version="1.0" encoding="utf-8"?>
<ds:datastoreItem xmlns:ds="http://schemas.openxmlformats.org/officeDocument/2006/customXml" ds:itemID="{E8030E34-6460-4816-8633-B829F730121F}">
  <ds:schemaRefs>
    <ds:schemaRef ds:uri="ESRI.ArcGIS.Mapping.OfficeIntegration.PowerPointInfo"/>
  </ds:schemaRefs>
</ds:datastoreItem>
</file>

<file path=customXml/itemProps2.xml><?xml version="1.0" encoding="utf-8"?>
<ds:datastoreItem xmlns:ds="http://schemas.openxmlformats.org/officeDocument/2006/customXml" ds:itemID="{64B3785B-02CD-4F1C-BC8E-37E115925F54}">
  <ds:schemaRefs>
    <ds:schemaRef ds:uri="ESRI.ArcGIS.Mapping.OfficeIntegration.PowerPointInfo"/>
  </ds:schemaRefs>
</ds:datastoreItem>
</file>

<file path=customXml/itemProps20.xml><?xml version="1.0" encoding="utf-8"?>
<ds:datastoreItem xmlns:ds="http://schemas.openxmlformats.org/officeDocument/2006/customXml" ds:itemID="{16FF61E4-B6F7-4347-9B86-E82D6CA7AEBC}">
  <ds:schemaRefs>
    <ds:schemaRef ds:uri="ESRI.ArcGIS.Mapping.OfficeIntegration.PowerPointInfo"/>
  </ds:schemaRefs>
</ds:datastoreItem>
</file>

<file path=customXml/itemProps21.xml><?xml version="1.0" encoding="utf-8"?>
<ds:datastoreItem xmlns:ds="http://schemas.openxmlformats.org/officeDocument/2006/customXml" ds:itemID="{650F15BE-4EC6-46AC-95D8-411B1B1A7803}">
  <ds:schemaRefs>
    <ds:schemaRef ds:uri="ESRI.ArcGIS.Mapping.OfficeIntegration.PowerPointInfo"/>
  </ds:schemaRefs>
</ds:datastoreItem>
</file>

<file path=customXml/itemProps22.xml><?xml version="1.0" encoding="utf-8"?>
<ds:datastoreItem xmlns:ds="http://schemas.openxmlformats.org/officeDocument/2006/customXml" ds:itemID="{9911CF65-1423-4AEE-96D8-C69F5EC59EB9}">
  <ds:schemaRefs>
    <ds:schemaRef ds:uri="ESRI.ArcGIS.Mapping.OfficeIntegration.PowerPointInfo"/>
  </ds:schemaRefs>
</ds:datastoreItem>
</file>

<file path=customXml/itemProps23.xml><?xml version="1.0" encoding="utf-8"?>
<ds:datastoreItem xmlns:ds="http://schemas.openxmlformats.org/officeDocument/2006/customXml" ds:itemID="{9BA7B1B2-EA09-4109-B1DF-4774EF383FD2}">
  <ds:schemaRefs>
    <ds:schemaRef ds:uri="ESRI.ArcGIS.Mapping.OfficeIntegration.PowerPointInfo"/>
  </ds:schemaRefs>
</ds:datastoreItem>
</file>

<file path=customXml/itemProps24.xml><?xml version="1.0" encoding="utf-8"?>
<ds:datastoreItem xmlns:ds="http://schemas.openxmlformats.org/officeDocument/2006/customXml" ds:itemID="{59A08BAD-D59A-411E-9D7E-9B2B8C81C888}">
  <ds:schemaRefs>
    <ds:schemaRef ds:uri="ESRI.ArcGIS.Mapping.OfficeIntegration.PowerPointInfo"/>
  </ds:schemaRefs>
</ds:datastoreItem>
</file>

<file path=customXml/itemProps25.xml><?xml version="1.0" encoding="utf-8"?>
<ds:datastoreItem xmlns:ds="http://schemas.openxmlformats.org/officeDocument/2006/customXml" ds:itemID="{E4ACEE95-5E9D-4CBA-93C5-CBF874812731}">
  <ds:schemaRefs>
    <ds:schemaRef ds:uri="ESRI.ArcGIS.Mapping.OfficeIntegration.PowerPointInfo"/>
  </ds:schemaRefs>
</ds:datastoreItem>
</file>

<file path=customXml/itemProps26.xml><?xml version="1.0" encoding="utf-8"?>
<ds:datastoreItem xmlns:ds="http://schemas.openxmlformats.org/officeDocument/2006/customXml" ds:itemID="{ECCAF877-7290-4AF9-9483-56E0FD150354}">
  <ds:schemaRefs>
    <ds:schemaRef ds:uri="ESRI.ArcGIS.Mapping.OfficeIntegration.PowerPointInfo"/>
  </ds:schemaRefs>
</ds:datastoreItem>
</file>

<file path=customXml/itemProps27.xml><?xml version="1.0" encoding="utf-8"?>
<ds:datastoreItem xmlns:ds="http://schemas.openxmlformats.org/officeDocument/2006/customXml" ds:itemID="{49F313EB-CD4C-4199-9B31-442A0BF2004A}">
  <ds:schemaRefs>
    <ds:schemaRef ds:uri="ESRI.ArcGIS.Mapping.OfficeIntegration.PowerPointInfo"/>
  </ds:schemaRefs>
</ds:datastoreItem>
</file>

<file path=customXml/itemProps28.xml><?xml version="1.0" encoding="utf-8"?>
<ds:datastoreItem xmlns:ds="http://schemas.openxmlformats.org/officeDocument/2006/customXml" ds:itemID="{43D149BE-A7B0-451F-BF14-BF058CF7CBE0}">
  <ds:schemaRefs>
    <ds:schemaRef ds:uri="ESRI.ArcGIS.Mapping.OfficeIntegration.PowerPointInfo"/>
  </ds:schemaRefs>
</ds:datastoreItem>
</file>

<file path=customXml/itemProps29.xml><?xml version="1.0" encoding="utf-8"?>
<ds:datastoreItem xmlns:ds="http://schemas.openxmlformats.org/officeDocument/2006/customXml" ds:itemID="{698AED46-06CB-48B8-9985-AF5B3C568103}">
  <ds:schemaRefs>
    <ds:schemaRef ds:uri="ESRI.ArcGIS.Mapping.OfficeIntegration.PowerPointInfo"/>
  </ds:schemaRefs>
</ds:datastoreItem>
</file>

<file path=customXml/itemProps3.xml><?xml version="1.0" encoding="utf-8"?>
<ds:datastoreItem xmlns:ds="http://schemas.openxmlformats.org/officeDocument/2006/customXml" ds:itemID="{C8185F87-1193-4214-A91D-E69397242D27}">
  <ds:schemaRefs>
    <ds:schemaRef ds:uri="ESRI.ArcGIS.Mapping.OfficeIntegration.PowerPointInfo"/>
  </ds:schemaRefs>
</ds:datastoreItem>
</file>

<file path=customXml/itemProps30.xml><?xml version="1.0" encoding="utf-8"?>
<ds:datastoreItem xmlns:ds="http://schemas.openxmlformats.org/officeDocument/2006/customXml" ds:itemID="{7EF09889-72F9-4BDF-8E6F-EC7ED83AD5AF}">
  <ds:schemaRefs>
    <ds:schemaRef ds:uri="ESRI.ArcGIS.Mapping.OfficeIntegration.PowerPointInfo"/>
  </ds:schemaRefs>
</ds:datastoreItem>
</file>

<file path=customXml/itemProps31.xml><?xml version="1.0" encoding="utf-8"?>
<ds:datastoreItem xmlns:ds="http://schemas.openxmlformats.org/officeDocument/2006/customXml" ds:itemID="{093AE309-9C83-4064-A904-7BC46C543F63}">
  <ds:schemaRefs>
    <ds:schemaRef ds:uri="ESRI.ArcGIS.Mapping.OfficeIntegration.PowerPointInfo"/>
  </ds:schemaRefs>
</ds:datastoreItem>
</file>

<file path=customXml/itemProps32.xml><?xml version="1.0" encoding="utf-8"?>
<ds:datastoreItem xmlns:ds="http://schemas.openxmlformats.org/officeDocument/2006/customXml" ds:itemID="{FDC5072B-50F8-4B7F-8EFB-A77BFA964FB8}">
  <ds:schemaRefs>
    <ds:schemaRef ds:uri="ESRI.ArcGIS.Mapping.OfficeIntegration.PowerPointInfo"/>
  </ds:schemaRefs>
</ds:datastoreItem>
</file>

<file path=customXml/itemProps33.xml><?xml version="1.0" encoding="utf-8"?>
<ds:datastoreItem xmlns:ds="http://schemas.openxmlformats.org/officeDocument/2006/customXml" ds:itemID="{7C4CFCEA-41F5-428D-9CC1-5B4492A4A831}">
  <ds:schemaRefs>
    <ds:schemaRef ds:uri="ESRI.ArcGIS.Mapping.OfficeIntegration.PowerPointInfo"/>
  </ds:schemaRefs>
</ds:datastoreItem>
</file>

<file path=customXml/itemProps34.xml><?xml version="1.0" encoding="utf-8"?>
<ds:datastoreItem xmlns:ds="http://schemas.openxmlformats.org/officeDocument/2006/customXml" ds:itemID="{DBC31887-3453-4932-817D-4BC4C7CC6C38}">
  <ds:schemaRefs>
    <ds:schemaRef ds:uri="ESRI.ArcGIS.Mapping.OfficeIntegration.PowerPointInfo"/>
  </ds:schemaRefs>
</ds:datastoreItem>
</file>

<file path=customXml/itemProps35.xml><?xml version="1.0" encoding="utf-8"?>
<ds:datastoreItem xmlns:ds="http://schemas.openxmlformats.org/officeDocument/2006/customXml" ds:itemID="{7F1DAA2C-3C92-4F2E-8E03-103C699A57A0}">
  <ds:schemaRefs>
    <ds:schemaRef ds:uri="ESRI.ArcGIS.Mapping.OfficeIntegration.PowerPointInfo"/>
  </ds:schemaRefs>
</ds:datastoreItem>
</file>

<file path=customXml/itemProps36.xml><?xml version="1.0" encoding="utf-8"?>
<ds:datastoreItem xmlns:ds="http://schemas.openxmlformats.org/officeDocument/2006/customXml" ds:itemID="{78E83E39-6FC6-4C59-8704-D979017E612A}">
  <ds:schemaRefs>
    <ds:schemaRef ds:uri="ESRI.ArcGIS.Mapping.OfficeIntegration.PowerPointInfo"/>
  </ds:schemaRefs>
</ds:datastoreItem>
</file>

<file path=customXml/itemProps37.xml><?xml version="1.0" encoding="utf-8"?>
<ds:datastoreItem xmlns:ds="http://schemas.openxmlformats.org/officeDocument/2006/customXml" ds:itemID="{6D5034F4-67F6-46CC-8BC4-2E32FAC49EDB}">
  <ds:schemaRefs>
    <ds:schemaRef ds:uri="ESRI.ArcGIS.Mapping.OfficeIntegration.PowerPointInfo"/>
  </ds:schemaRefs>
</ds:datastoreItem>
</file>

<file path=customXml/itemProps38.xml><?xml version="1.0" encoding="utf-8"?>
<ds:datastoreItem xmlns:ds="http://schemas.openxmlformats.org/officeDocument/2006/customXml" ds:itemID="{C16957FC-50EC-4E36-B1F2-6DB482C786BF}">
  <ds:schemaRefs>
    <ds:schemaRef ds:uri="ESRI.ArcGIS.Mapping.OfficeIntegration.PowerPointInfo"/>
  </ds:schemaRefs>
</ds:datastoreItem>
</file>

<file path=customXml/itemProps39.xml><?xml version="1.0" encoding="utf-8"?>
<ds:datastoreItem xmlns:ds="http://schemas.openxmlformats.org/officeDocument/2006/customXml" ds:itemID="{5896B8F9-7A8A-45D0-8633-25B8673B6D57}">
  <ds:schemaRefs>
    <ds:schemaRef ds:uri="ESRI.ArcGIS.Mapping.OfficeIntegration.PowerPointInfo"/>
  </ds:schemaRefs>
</ds:datastoreItem>
</file>

<file path=customXml/itemProps4.xml><?xml version="1.0" encoding="utf-8"?>
<ds:datastoreItem xmlns:ds="http://schemas.openxmlformats.org/officeDocument/2006/customXml" ds:itemID="{0163A2CE-5972-43AE-ADC6-C74A8DF04277}">
  <ds:schemaRefs>
    <ds:schemaRef ds:uri="ESRI.ArcGIS.Mapping.OfficeIntegration.PowerPointInfo"/>
  </ds:schemaRefs>
</ds:datastoreItem>
</file>

<file path=customXml/itemProps40.xml><?xml version="1.0" encoding="utf-8"?>
<ds:datastoreItem xmlns:ds="http://schemas.openxmlformats.org/officeDocument/2006/customXml" ds:itemID="{5C223282-1C09-4B52-95F3-E5B661C28EE3}">
  <ds:schemaRefs>
    <ds:schemaRef ds:uri="ESRI.ArcGIS.Mapping.OfficeIntegration.PowerPointInfo"/>
  </ds:schemaRefs>
</ds:datastoreItem>
</file>

<file path=customXml/itemProps41.xml><?xml version="1.0" encoding="utf-8"?>
<ds:datastoreItem xmlns:ds="http://schemas.openxmlformats.org/officeDocument/2006/customXml" ds:itemID="{C7E0CFD0-8DC0-4C68-AF91-6EFA065C553D}">
  <ds:schemaRefs>
    <ds:schemaRef ds:uri="ESRI.ArcGIS.Mapping.OfficeIntegration.PowerPointInfo"/>
  </ds:schemaRefs>
</ds:datastoreItem>
</file>

<file path=customXml/itemProps42.xml><?xml version="1.0" encoding="utf-8"?>
<ds:datastoreItem xmlns:ds="http://schemas.openxmlformats.org/officeDocument/2006/customXml" ds:itemID="{FCE0C3F3-3D81-40CA-8115-B6F27378D7FA}">
  <ds:schemaRefs>
    <ds:schemaRef ds:uri="ESRI.ArcGIS.Mapping.OfficeIntegration.PowerPointInfo"/>
  </ds:schemaRefs>
</ds:datastoreItem>
</file>

<file path=customXml/itemProps5.xml><?xml version="1.0" encoding="utf-8"?>
<ds:datastoreItem xmlns:ds="http://schemas.openxmlformats.org/officeDocument/2006/customXml" ds:itemID="{BB7337C3-FAD4-4B8F-AB7F-295E7934C4F3}">
  <ds:schemaRefs>
    <ds:schemaRef ds:uri="ESRI.ArcGIS.Mapping.OfficeIntegration.PowerPointInfo"/>
  </ds:schemaRefs>
</ds:datastoreItem>
</file>

<file path=customXml/itemProps6.xml><?xml version="1.0" encoding="utf-8"?>
<ds:datastoreItem xmlns:ds="http://schemas.openxmlformats.org/officeDocument/2006/customXml" ds:itemID="{F9F074AA-1957-4D0C-A683-94EA0BF233D8}">
  <ds:schemaRefs>
    <ds:schemaRef ds:uri="ESRI.ArcGIS.Mapping.OfficeIntegration.PowerPointInfo"/>
  </ds:schemaRefs>
</ds:datastoreItem>
</file>

<file path=customXml/itemProps7.xml><?xml version="1.0" encoding="utf-8"?>
<ds:datastoreItem xmlns:ds="http://schemas.openxmlformats.org/officeDocument/2006/customXml" ds:itemID="{75A5A920-3944-47CC-8366-A883B162EC8E}">
  <ds:schemaRefs>
    <ds:schemaRef ds:uri="ESRI.ArcGIS.Mapping.OfficeIntegration.PowerPointInfo"/>
  </ds:schemaRefs>
</ds:datastoreItem>
</file>

<file path=customXml/itemProps8.xml><?xml version="1.0" encoding="utf-8"?>
<ds:datastoreItem xmlns:ds="http://schemas.openxmlformats.org/officeDocument/2006/customXml" ds:itemID="{70B7E0C8-6C91-47AC-A672-153CD4EC2843}">
  <ds:schemaRefs>
    <ds:schemaRef ds:uri="ESRI.ArcGIS.Mapping.OfficeIntegration.PowerPointInfo"/>
  </ds:schemaRefs>
</ds:datastoreItem>
</file>

<file path=customXml/itemProps9.xml><?xml version="1.0" encoding="utf-8"?>
<ds:datastoreItem xmlns:ds="http://schemas.openxmlformats.org/officeDocument/2006/customXml" ds:itemID="{34A7BBF6-4BE6-4517-9F42-F3EAC266452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Dividend</Template>
  <TotalTime>2639</TotalTime>
  <Words>138</Words>
  <Application>Microsoft Office PowerPoint</Application>
  <PresentationFormat>Ledger Paper (11x17 in)</PresentationFormat>
  <Paragraphs>27</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Narrow</vt:lpstr>
      <vt:lpstr>Calibri</vt:lpstr>
      <vt:lpstr>Gill Sans MT</vt:lpstr>
      <vt:lpstr>Maiandra GD</vt:lpstr>
      <vt:lpstr>Tahoma</vt:lpstr>
      <vt:lpstr>Times New Roman</vt:lpstr>
      <vt:lpstr>Wingdings 2</vt:lpstr>
      <vt:lpstr>Dividend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Wander, Sara</dc:creator>
  <cp:lastModifiedBy>Jackson, Kimberly D.</cp:lastModifiedBy>
  <cp:revision>195</cp:revision>
  <cp:lastPrinted>2017-04-11T15:33:27Z</cp:lastPrinted>
  <dcterms:created xsi:type="dcterms:W3CDTF">2015-02-02T12:54:41Z</dcterms:created>
  <dcterms:modified xsi:type="dcterms:W3CDTF">2017-04-11T19:46:22Z</dcterms:modified>
</cp:coreProperties>
</file>