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3886200" cy="5029200"/>
  <p:notesSz cx="7010400" cy="9296400"/>
  <p:defaultTextStyle>
    <a:defPPr>
      <a:defRPr lang="en-US"/>
    </a:defPPr>
    <a:lvl1pPr marL="0" algn="l" defTabSz="50941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254706" algn="l" defTabSz="50941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509412" algn="l" defTabSz="50941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764118" algn="l" defTabSz="50941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1018824" algn="l" defTabSz="50941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273531" algn="l" defTabSz="50941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1528237" algn="l" defTabSz="50941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1782943" algn="l" defTabSz="50941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2037649" algn="l" defTabSz="50941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84">
          <p15:clr>
            <a:srgbClr val="A4A3A4"/>
          </p15:clr>
        </p15:guide>
        <p15:guide id="2" pos="122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8" d="100"/>
          <a:sy n="118" d="100"/>
        </p:scale>
        <p:origin x="2688" y="90"/>
      </p:cViewPr>
      <p:guideLst>
        <p:guide orient="horz" pos="1584"/>
        <p:guide pos="122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7840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9" y="0"/>
            <a:ext cx="3037840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/>
            </a:lvl1pPr>
          </a:lstStyle>
          <a:p>
            <a:fld id="{0C3518FE-9A8B-42D5-BC36-5410F343D225}" type="datetimeFigureOut">
              <a:rPr lang="en-US" smtClean="0"/>
              <a:t>11/25/2016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59000" y="696913"/>
            <a:ext cx="26924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46" tIns="46223" rIns="92446" bIns="46223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1" y="4415790"/>
            <a:ext cx="5608320" cy="4183380"/>
          </a:xfrm>
          <a:prstGeom prst="rect">
            <a:avLst/>
          </a:prstGeom>
        </p:spPr>
        <p:txBody>
          <a:bodyPr vert="horz" lIns="92446" tIns="46223" rIns="92446" bIns="46223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29967"/>
            <a:ext cx="3037840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9" y="8829967"/>
            <a:ext cx="3037840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/>
            </a:lvl1pPr>
          </a:lstStyle>
          <a:p>
            <a:fld id="{BAA4A91E-6D8D-40C9-845A-0EC6933B542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80967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159000" y="696913"/>
            <a:ext cx="26924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A4A91E-6D8D-40C9-845A-0EC6933B5426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37076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1465" y="1562312"/>
            <a:ext cx="3303270" cy="107801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2930" y="2849880"/>
            <a:ext cx="2720340" cy="128524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547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50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641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018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2735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528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782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037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99C2B-2BAC-4D19-B0CB-5BB91A9A164A}" type="datetimeFigureOut">
              <a:rPr lang="en-US" smtClean="0"/>
              <a:pPr/>
              <a:t>11/25/2016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C5F3E-C573-4BD8-94C1-E54E6D485B2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22910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99C2B-2BAC-4D19-B0CB-5BB91A9A164A}" type="datetimeFigureOut">
              <a:rPr lang="en-US" smtClean="0"/>
              <a:pPr/>
              <a:t>11/25/2016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C5F3E-C573-4BD8-94C1-E54E6D485B2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67008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97570" y="147851"/>
            <a:ext cx="371753" cy="314674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2312" y="147851"/>
            <a:ext cx="1050489" cy="314674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99C2B-2BAC-4D19-B0CB-5BB91A9A164A}" type="datetimeFigureOut">
              <a:rPr lang="en-US" smtClean="0"/>
              <a:pPr/>
              <a:t>11/25/2016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C5F3E-C573-4BD8-94C1-E54E6D485B2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695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99C2B-2BAC-4D19-B0CB-5BB91A9A164A}" type="datetimeFigureOut">
              <a:rPr lang="en-US" smtClean="0"/>
              <a:pPr/>
              <a:t>11/25/2016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C5F3E-C573-4BD8-94C1-E54E6D485B2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507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6983" y="3231728"/>
            <a:ext cx="3303270" cy="998856"/>
          </a:xfrm>
        </p:spPr>
        <p:txBody>
          <a:bodyPr anchor="t"/>
          <a:lstStyle>
            <a:lvl1pPr algn="l">
              <a:defRPr sz="22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6983" y="2131590"/>
            <a:ext cx="3303270" cy="1100137"/>
          </a:xfrm>
        </p:spPr>
        <p:txBody>
          <a:bodyPr anchor="b"/>
          <a:lstStyle>
            <a:lvl1pPr marL="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1pPr>
            <a:lvl2pPr marL="254706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2pPr>
            <a:lvl3pPr marL="509412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3pPr>
            <a:lvl4pPr marL="764118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4pPr>
            <a:lvl5pPr marL="1018824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5pPr>
            <a:lvl6pPr marL="1273531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6pPr>
            <a:lvl7pPr marL="1528237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7pPr>
            <a:lvl8pPr marL="1782943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8pPr>
            <a:lvl9pPr marL="2037649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99C2B-2BAC-4D19-B0CB-5BB91A9A164A}" type="datetimeFigureOut">
              <a:rPr lang="en-US" smtClean="0"/>
              <a:pPr/>
              <a:t>11/25/2016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C5F3E-C573-4BD8-94C1-E54E6D485B2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35199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312" y="860320"/>
            <a:ext cx="711121" cy="2434272"/>
          </a:xfrm>
        </p:spPr>
        <p:txBody>
          <a:bodyPr/>
          <a:lstStyle>
            <a:lvl1pPr>
              <a:defRPr sz="1600"/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8203" y="860320"/>
            <a:ext cx="711121" cy="2434272"/>
          </a:xfrm>
        </p:spPr>
        <p:txBody>
          <a:bodyPr/>
          <a:lstStyle>
            <a:lvl1pPr>
              <a:defRPr sz="1600"/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99C2B-2BAC-4D19-B0CB-5BB91A9A164A}" type="datetimeFigureOut">
              <a:rPr lang="en-US" smtClean="0"/>
              <a:pPr/>
              <a:t>11/25/2016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C5F3E-C573-4BD8-94C1-E54E6D485B2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8493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310" y="201401"/>
            <a:ext cx="3497580" cy="8382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310" y="1125749"/>
            <a:ext cx="1717080" cy="469159"/>
          </a:xfrm>
        </p:spPr>
        <p:txBody>
          <a:bodyPr anchor="b"/>
          <a:lstStyle>
            <a:lvl1pPr marL="0" indent="0">
              <a:buNone/>
              <a:defRPr sz="1300" b="1"/>
            </a:lvl1pPr>
            <a:lvl2pPr marL="254706" indent="0">
              <a:buNone/>
              <a:defRPr sz="1100" b="1"/>
            </a:lvl2pPr>
            <a:lvl3pPr marL="509412" indent="0">
              <a:buNone/>
              <a:defRPr sz="1000" b="1"/>
            </a:lvl3pPr>
            <a:lvl4pPr marL="764118" indent="0">
              <a:buNone/>
              <a:defRPr sz="900" b="1"/>
            </a:lvl4pPr>
            <a:lvl5pPr marL="1018824" indent="0">
              <a:buNone/>
              <a:defRPr sz="900" b="1"/>
            </a:lvl5pPr>
            <a:lvl6pPr marL="1273531" indent="0">
              <a:buNone/>
              <a:defRPr sz="900" b="1"/>
            </a:lvl6pPr>
            <a:lvl7pPr marL="1528237" indent="0">
              <a:buNone/>
              <a:defRPr sz="900" b="1"/>
            </a:lvl7pPr>
            <a:lvl8pPr marL="1782943" indent="0">
              <a:buNone/>
              <a:defRPr sz="900" b="1"/>
            </a:lvl8pPr>
            <a:lvl9pPr marL="2037649" indent="0">
              <a:buNone/>
              <a:defRPr sz="9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310" y="1594909"/>
            <a:ext cx="1717080" cy="2897611"/>
          </a:xfrm>
        </p:spPr>
        <p:txBody>
          <a:bodyPr/>
          <a:lstStyle>
            <a:lvl1pPr>
              <a:defRPr sz="1300"/>
            </a:lvl1pPr>
            <a:lvl2pPr>
              <a:defRPr sz="11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974136" y="1125749"/>
            <a:ext cx="1717754" cy="469159"/>
          </a:xfrm>
        </p:spPr>
        <p:txBody>
          <a:bodyPr anchor="b"/>
          <a:lstStyle>
            <a:lvl1pPr marL="0" indent="0">
              <a:buNone/>
              <a:defRPr sz="1300" b="1"/>
            </a:lvl1pPr>
            <a:lvl2pPr marL="254706" indent="0">
              <a:buNone/>
              <a:defRPr sz="1100" b="1"/>
            </a:lvl2pPr>
            <a:lvl3pPr marL="509412" indent="0">
              <a:buNone/>
              <a:defRPr sz="1000" b="1"/>
            </a:lvl3pPr>
            <a:lvl4pPr marL="764118" indent="0">
              <a:buNone/>
              <a:defRPr sz="900" b="1"/>
            </a:lvl4pPr>
            <a:lvl5pPr marL="1018824" indent="0">
              <a:buNone/>
              <a:defRPr sz="900" b="1"/>
            </a:lvl5pPr>
            <a:lvl6pPr marL="1273531" indent="0">
              <a:buNone/>
              <a:defRPr sz="900" b="1"/>
            </a:lvl6pPr>
            <a:lvl7pPr marL="1528237" indent="0">
              <a:buNone/>
              <a:defRPr sz="900" b="1"/>
            </a:lvl7pPr>
            <a:lvl8pPr marL="1782943" indent="0">
              <a:buNone/>
              <a:defRPr sz="900" b="1"/>
            </a:lvl8pPr>
            <a:lvl9pPr marL="2037649" indent="0">
              <a:buNone/>
              <a:defRPr sz="9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974136" y="1594909"/>
            <a:ext cx="1717754" cy="2897611"/>
          </a:xfrm>
        </p:spPr>
        <p:txBody>
          <a:bodyPr/>
          <a:lstStyle>
            <a:lvl1pPr>
              <a:defRPr sz="1300"/>
            </a:lvl1pPr>
            <a:lvl2pPr>
              <a:defRPr sz="11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99C2B-2BAC-4D19-B0CB-5BB91A9A164A}" type="datetimeFigureOut">
              <a:rPr lang="en-US" smtClean="0"/>
              <a:pPr/>
              <a:t>11/25/2016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C5F3E-C573-4BD8-94C1-E54E6D485B2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2103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99C2B-2BAC-4D19-B0CB-5BB91A9A164A}" type="datetimeFigureOut">
              <a:rPr lang="en-US" smtClean="0"/>
              <a:pPr/>
              <a:t>11/25/2016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C5F3E-C573-4BD8-94C1-E54E6D485B2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11793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99C2B-2BAC-4D19-B0CB-5BB91A9A164A}" type="datetimeFigureOut">
              <a:rPr lang="en-US" smtClean="0"/>
              <a:pPr/>
              <a:t>11/25/2016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C5F3E-C573-4BD8-94C1-E54E6D485B2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27959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311" y="200238"/>
            <a:ext cx="1278533" cy="852170"/>
          </a:xfrm>
        </p:spPr>
        <p:txBody>
          <a:bodyPr anchor="b"/>
          <a:lstStyle>
            <a:lvl1pPr algn="l">
              <a:defRPr sz="11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19396" y="200237"/>
            <a:ext cx="2172494" cy="429228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311" y="1052408"/>
            <a:ext cx="1278533" cy="3440113"/>
          </a:xfrm>
        </p:spPr>
        <p:txBody>
          <a:bodyPr/>
          <a:lstStyle>
            <a:lvl1pPr marL="0" indent="0">
              <a:buNone/>
              <a:defRPr sz="800"/>
            </a:lvl1pPr>
            <a:lvl2pPr marL="254706" indent="0">
              <a:buNone/>
              <a:defRPr sz="700"/>
            </a:lvl2pPr>
            <a:lvl3pPr marL="509412" indent="0">
              <a:buNone/>
              <a:defRPr sz="600"/>
            </a:lvl3pPr>
            <a:lvl4pPr marL="764118" indent="0">
              <a:buNone/>
              <a:defRPr sz="500"/>
            </a:lvl4pPr>
            <a:lvl5pPr marL="1018824" indent="0">
              <a:buNone/>
              <a:defRPr sz="500"/>
            </a:lvl5pPr>
            <a:lvl6pPr marL="1273531" indent="0">
              <a:buNone/>
              <a:defRPr sz="500"/>
            </a:lvl6pPr>
            <a:lvl7pPr marL="1528237" indent="0">
              <a:buNone/>
              <a:defRPr sz="500"/>
            </a:lvl7pPr>
            <a:lvl8pPr marL="1782943" indent="0">
              <a:buNone/>
              <a:defRPr sz="500"/>
            </a:lvl8pPr>
            <a:lvl9pPr marL="2037649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99C2B-2BAC-4D19-B0CB-5BB91A9A164A}" type="datetimeFigureOut">
              <a:rPr lang="en-US" smtClean="0"/>
              <a:pPr/>
              <a:t>11/25/2016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C5F3E-C573-4BD8-94C1-E54E6D485B2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7727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722" y="3520440"/>
            <a:ext cx="2331720" cy="415608"/>
          </a:xfrm>
        </p:spPr>
        <p:txBody>
          <a:bodyPr anchor="b"/>
          <a:lstStyle>
            <a:lvl1pPr algn="l">
              <a:defRPr sz="11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61722" y="449368"/>
            <a:ext cx="2331720" cy="3017520"/>
          </a:xfrm>
        </p:spPr>
        <p:txBody>
          <a:bodyPr/>
          <a:lstStyle>
            <a:lvl1pPr marL="0" indent="0">
              <a:buNone/>
              <a:defRPr sz="1800"/>
            </a:lvl1pPr>
            <a:lvl2pPr marL="254706" indent="0">
              <a:buNone/>
              <a:defRPr sz="1600"/>
            </a:lvl2pPr>
            <a:lvl3pPr marL="509412" indent="0">
              <a:buNone/>
              <a:defRPr sz="1300"/>
            </a:lvl3pPr>
            <a:lvl4pPr marL="764118" indent="0">
              <a:buNone/>
              <a:defRPr sz="1100"/>
            </a:lvl4pPr>
            <a:lvl5pPr marL="1018824" indent="0">
              <a:buNone/>
              <a:defRPr sz="1100"/>
            </a:lvl5pPr>
            <a:lvl6pPr marL="1273531" indent="0">
              <a:buNone/>
              <a:defRPr sz="1100"/>
            </a:lvl6pPr>
            <a:lvl7pPr marL="1528237" indent="0">
              <a:buNone/>
              <a:defRPr sz="1100"/>
            </a:lvl7pPr>
            <a:lvl8pPr marL="1782943" indent="0">
              <a:buNone/>
              <a:defRPr sz="1100"/>
            </a:lvl8pPr>
            <a:lvl9pPr marL="2037649" indent="0">
              <a:buNone/>
              <a:defRPr sz="11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1722" y="3936048"/>
            <a:ext cx="2331720" cy="590232"/>
          </a:xfrm>
        </p:spPr>
        <p:txBody>
          <a:bodyPr/>
          <a:lstStyle>
            <a:lvl1pPr marL="0" indent="0">
              <a:buNone/>
              <a:defRPr sz="800"/>
            </a:lvl1pPr>
            <a:lvl2pPr marL="254706" indent="0">
              <a:buNone/>
              <a:defRPr sz="700"/>
            </a:lvl2pPr>
            <a:lvl3pPr marL="509412" indent="0">
              <a:buNone/>
              <a:defRPr sz="600"/>
            </a:lvl3pPr>
            <a:lvl4pPr marL="764118" indent="0">
              <a:buNone/>
              <a:defRPr sz="500"/>
            </a:lvl4pPr>
            <a:lvl5pPr marL="1018824" indent="0">
              <a:buNone/>
              <a:defRPr sz="500"/>
            </a:lvl5pPr>
            <a:lvl6pPr marL="1273531" indent="0">
              <a:buNone/>
              <a:defRPr sz="500"/>
            </a:lvl6pPr>
            <a:lvl7pPr marL="1528237" indent="0">
              <a:buNone/>
              <a:defRPr sz="500"/>
            </a:lvl7pPr>
            <a:lvl8pPr marL="1782943" indent="0">
              <a:buNone/>
              <a:defRPr sz="500"/>
            </a:lvl8pPr>
            <a:lvl9pPr marL="2037649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99C2B-2BAC-4D19-B0CB-5BB91A9A164A}" type="datetimeFigureOut">
              <a:rPr lang="en-US" smtClean="0"/>
              <a:pPr/>
              <a:t>11/25/2016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C5F3E-C573-4BD8-94C1-E54E6D485B2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1570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310" y="201401"/>
            <a:ext cx="3497580" cy="838200"/>
          </a:xfrm>
          <a:prstGeom prst="rect">
            <a:avLst/>
          </a:prstGeom>
        </p:spPr>
        <p:txBody>
          <a:bodyPr vert="horz" lIns="50941" tIns="25471" rIns="50941" bIns="25471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310" y="1173481"/>
            <a:ext cx="3497580" cy="3319040"/>
          </a:xfrm>
          <a:prstGeom prst="rect">
            <a:avLst/>
          </a:prstGeom>
        </p:spPr>
        <p:txBody>
          <a:bodyPr vert="horz" lIns="50941" tIns="25471" rIns="50941" bIns="2547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4310" y="4661324"/>
            <a:ext cx="906780" cy="267758"/>
          </a:xfrm>
          <a:prstGeom prst="rect">
            <a:avLst/>
          </a:prstGeom>
        </p:spPr>
        <p:txBody>
          <a:bodyPr vert="horz" lIns="50941" tIns="25471" rIns="50941" bIns="25471" rtlCol="0" anchor="ctr"/>
          <a:lstStyle>
            <a:lvl1pPr algn="l">
              <a:defRPr sz="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B99C2B-2BAC-4D19-B0CB-5BB91A9A164A}" type="datetimeFigureOut">
              <a:rPr lang="en-US" smtClean="0"/>
              <a:pPr/>
              <a:t>11/25/2016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27785" y="4661324"/>
            <a:ext cx="1230630" cy="267758"/>
          </a:xfrm>
          <a:prstGeom prst="rect">
            <a:avLst/>
          </a:prstGeom>
        </p:spPr>
        <p:txBody>
          <a:bodyPr vert="horz" lIns="50941" tIns="25471" rIns="50941" bIns="25471" rtlCol="0" anchor="ctr"/>
          <a:lstStyle>
            <a:lvl1pPr algn="ctr">
              <a:defRPr sz="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785110" y="4661324"/>
            <a:ext cx="906780" cy="267758"/>
          </a:xfrm>
          <a:prstGeom prst="rect">
            <a:avLst/>
          </a:prstGeom>
        </p:spPr>
        <p:txBody>
          <a:bodyPr vert="horz" lIns="50941" tIns="25471" rIns="50941" bIns="25471" rtlCol="0" anchor="ctr"/>
          <a:lstStyle>
            <a:lvl1pPr algn="r">
              <a:defRPr sz="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CC5F3E-C573-4BD8-94C1-E54E6D485B2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8107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509412" rtl="0" eaLnBrk="1" latinLnBrk="0" hangingPunct="1">
        <a:spcBef>
          <a:spcPct val="0"/>
        </a:spcBef>
        <a:buNone/>
        <a:defRPr sz="2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1030" indent="-191030" algn="l" defTabSz="509412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13897" indent="-159191" algn="l" defTabSz="509412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636765" indent="-127353" algn="l" defTabSz="509412" rtl="0" eaLnBrk="1" latinLnBrk="0" hangingPunct="1">
        <a:spcBef>
          <a:spcPct val="20000"/>
        </a:spcBef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891471" indent="-127353" algn="l" defTabSz="509412" rtl="0" eaLnBrk="1" latinLnBrk="0" hangingPunct="1">
        <a:spcBef>
          <a:spcPct val="20000"/>
        </a:spcBef>
        <a:buFont typeface="Arial" pitchFamily="34" charset="0"/>
        <a:buChar char="–"/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146178" indent="-127353" algn="l" defTabSz="509412" rtl="0" eaLnBrk="1" latinLnBrk="0" hangingPunct="1">
        <a:spcBef>
          <a:spcPct val="20000"/>
        </a:spcBef>
        <a:buFont typeface="Arial" pitchFamily="34" charset="0"/>
        <a:buChar char="»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1400884" indent="-127353" algn="l" defTabSz="509412" rtl="0" eaLnBrk="1" latinLnBrk="0" hangingPunct="1">
        <a:spcBef>
          <a:spcPct val="20000"/>
        </a:spcBef>
        <a:buFont typeface="Arial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6pPr>
      <a:lvl7pPr marL="1655590" indent="-127353" algn="l" defTabSz="509412" rtl="0" eaLnBrk="1" latinLnBrk="0" hangingPunct="1">
        <a:spcBef>
          <a:spcPct val="20000"/>
        </a:spcBef>
        <a:buFont typeface="Arial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7pPr>
      <a:lvl8pPr marL="1910296" indent="-127353" algn="l" defTabSz="509412" rtl="0" eaLnBrk="1" latinLnBrk="0" hangingPunct="1">
        <a:spcBef>
          <a:spcPct val="20000"/>
        </a:spcBef>
        <a:buFont typeface="Arial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8pPr>
      <a:lvl9pPr marL="2165002" indent="-127353" algn="l" defTabSz="509412" rtl="0" eaLnBrk="1" latinLnBrk="0" hangingPunct="1">
        <a:spcBef>
          <a:spcPct val="20000"/>
        </a:spcBef>
        <a:buFont typeface="Arial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09412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1pPr>
      <a:lvl2pPr marL="254706" algn="l" defTabSz="509412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2pPr>
      <a:lvl3pPr marL="509412" algn="l" defTabSz="509412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3pPr>
      <a:lvl4pPr marL="764118" algn="l" defTabSz="509412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018824" algn="l" defTabSz="509412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273531" algn="l" defTabSz="509412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8237" algn="l" defTabSz="509412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82943" algn="l" defTabSz="509412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37649" algn="l" defTabSz="509412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hyperlink" Target="http://www.medicationcleanout.com/" TargetMode="External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tiff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1552" y="4043553"/>
            <a:ext cx="35329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For more information, go to </a:t>
            </a:r>
            <a:r>
              <a:rPr lang="en-US" b="1" dirty="0" smtClean="0">
                <a:solidFill>
                  <a:srgbClr val="000000"/>
                </a:solidFill>
                <a:latin typeface="Calibri" pitchFamily="34" charset="0"/>
                <a:cs typeface="Arial" pitchFamily="34" charset="0"/>
                <a:hlinkClick r:id="rId3"/>
              </a:rPr>
              <a:t>www.MedicationCleanout.com</a:t>
            </a:r>
            <a:endParaRPr lang="en-US" b="1" dirty="0" smtClean="0">
              <a:solidFill>
                <a:srgbClr val="000000"/>
              </a:solidFill>
              <a:latin typeface="Calibri" pitchFamily="34" charset="0"/>
              <a:cs typeface="Arial" pitchFamily="34" charset="0"/>
            </a:endParaRPr>
          </a:p>
          <a:p>
            <a:pPr algn="ctr"/>
            <a:r>
              <a:rPr lang="en-US" dirty="0" smtClean="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 or call </a:t>
            </a:r>
            <a:r>
              <a:rPr lang="en-US" b="1" dirty="0" smtClean="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(806) 414-9495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81157" y="762000"/>
            <a:ext cx="3214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C00000"/>
                </a:solidFill>
              </a:rPr>
              <a:t>Don’t let a tragedy happen while </a:t>
            </a:r>
          </a:p>
          <a:p>
            <a:pPr algn="ctr"/>
            <a:r>
              <a:rPr lang="en-US" sz="1200" b="1" dirty="0" smtClean="0">
                <a:solidFill>
                  <a:srgbClr val="C00000"/>
                </a:solidFill>
              </a:rPr>
              <a:t>waiting for the next Medication Cleanout </a:t>
            </a:r>
            <a:endParaRPr lang="en-US" sz="1200" b="1" dirty="0">
              <a:solidFill>
                <a:srgbClr val="C00000"/>
              </a:solidFill>
            </a:endParaRP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173579" y="1295399"/>
            <a:ext cx="3532908" cy="2748153"/>
          </a:xfrm>
          <a:prstGeom prst="rect">
            <a:avLst/>
          </a:prstGeom>
          <a:solidFill>
            <a:srgbClr val="FFFFFF"/>
          </a:solidFill>
          <a:ln w="31750" algn="in">
            <a:solidFill>
              <a:srgbClr val="595959"/>
            </a:solidFill>
            <a:miter lim="800000"/>
            <a:headEnd/>
            <a:tailEnd/>
          </a:ln>
          <a:effectLst>
            <a:outerShdw dist="35921" dir="2700000" algn="ctr" rotWithShape="0">
              <a:srgbClr val="868686">
                <a:alpha val="50000"/>
              </a:srgbClr>
            </a:outerShdw>
          </a:effec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200" u="sng" dirty="0" smtClean="0">
                <a:latin typeface="Arial" pitchFamily="34" charset="0"/>
                <a:cs typeface="Arial" pitchFamily="34" charset="0"/>
              </a:rPr>
              <a:t>Dispose of Meds  Any Time at These </a:t>
            </a:r>
          </a:p>
          <a:p>
            <a:pPr lvl="0" algn="ctr" defTabSz="914400"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200" u="sng" dirty="0" smtClean="0">
                <a:latin typeface="Arial" pitchFamily="34" charset="0"/>
                <a:cs typeface="Arial" pitchFamily="34" charset="0"/>
              </a:rPr>
              <a:t>Amarillo-Area Drop-Off Locations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lvl="0" algn="ctr" defTabSz="914400"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Texas Tech Health Sciences Center – </a:t>
            </a:r>
          </a:p>
          <a:p>
            <a:pPr lvl="0" algn="ctr" defTabSz="914400"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Pharmaceutical Care Center  </a:t>
            </a:r>
          </a:p>
          <a:p>
            <a:pPr lvl="0" algn="ctr" defTabSz="914400"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1400 S. Coulter, Amarillo (806) 414-9390</a:t>
            </a:r>
          </a:p>
          <a:p>
            <a:pPr lvl="0" algn="ctr" defTabSz="914400"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Monday – Friday 8:30-12:30 &amp; 1:30-5:30</a:t>
            </a:r>
          </a:p>
          <a:p>
            <a:pPr lvl="0" algn="ctr" defTabSz="914400"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  (building with three large arches; </a:t>
            </a:r>
          </a:p>
          <a:p>
            <a:pPr lvl="0" algn="ctr" defTabSz="914400"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across the street from Northwest Texas Hospital)</a:t>
            </a:r>
          </a:p>
          <a:p>
            <a:pPr lvl="0" algn="ctr" defTabSz="914400"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Household Medications Only – No Business Disposal</a:t>
            </a:r>
          </a:p>
          <a:p>
            <a:pPr lvl="0" algn="ctr" defTabSz="914400"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-----------------------------------------------------------</a:t>
            </a:r>
            <a:endParaRPr lang="en-US" b="1" dirty="0">
              <a:latin typeface="Arial" pitchFamily="34" charset="0"/>
              <a:cs typeface="Arial" pitchFamily="34" charset="0"/>
            </a:endParaRPr>
          </a:p>
          <a:p>
            <a:pPr lvl="0" algn="ctr" defTabSz="914400"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Potter </a:t>
            </a:r>
            <a:r>
              <a:rPr lang="en-US" b="1" dirty="0">
                <a:latin typeface="Arial" pitchFamily="34" charset="0"/>
                <a:cs typeface="Arial" pitchFamily="34" charset="0"/>
              </a:rPr>
              <a:t>County 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Sheriff’s </a:t>
            </a:r>
            <a:r>
              <a:rPr lang="en-US" b="1" dirty="0">
                <a:latin typeface="Arial" pitchFamily="34" charset="0"/>
                <a:cs typeface="Arial" pitchFamily="34" charset="0"/>
              </a:rPr>
              <a:t>Office</a:t>
            </a:r>
            <a:r>
              <a:rPr lang="en-US" dirty="0">
                <a:latin typeface="Arial" pitchFamily="34" charset="0"/>
                <a:cs typeface="Arial" pitchFamily="34" charset="0"/>
              </a:rPr>
              <a:t>:</a:t>
            </a:r>
          </a:p>
          <a:p>
            <a:pPr lvl="0" algn="ctr" defTabSz="914400"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</a:pPr>
            <a:r>
              <a:rPr lang="en-US" dirty="0">
                <a:latin typeface="Arial" pitchFamily="34" charset="0"/>
                <a:cs typeface="Arial" pitchFamily="34" charset="0"/>
              </a:rPr>
              <a:t>608 S.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Pierce, Amarillo (806) 379-2900</a:t>
            </a:r>
            <a:endParaRPr lang="en-US" dirty="0">
              <a:latin typeface="Arial" pitchFamily="34" charset="0"/>
              <a:cs typeface="Arial" pitchFamily="34" charset="0"/>
            </a:endParaRPr>
          </a:p>
          <a:p>
            <a:pPr lvl="0" algn="ctr" defTabSz="914400"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latin typeface="Arial" pitchFamily="34" charset="0"/>
                <a:cs typeface="Arial" pitchFamily="34" charset="0"/>
              </a:rPr>
              <a:t>Randall County 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Sheriff’s </a:t>
            </a:r>
            <a:r>
              <a:rPr lang="en-US" b="1" dirty="0">
                <a:latin typeface="Arial" pitchFamily="34" charset="0"/>
                <a:cs typeface="Arial" pitchFamily="34" charset="0"/>
              </a:rPr>
              <a:t>Office</a:t>
            </a:r>
            <a:r>
              <a:rPr lang="en-US" dirty="0">
                <a:latin typeface="Arial" pitchFamily="34" charset="0"/>
                <a:cs typeface="Arial" pitchFamily="34" charset="0"/>
              </a:rPr>
              <a:t>:</a:t>
            </a:r>
          </a:p>
          <a:p>
            <a:pPr lvl="0" algn="ctr" defTabSz="914400"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</a:pPr>
            <a:r>
              <a:rPr lang="en-US" dirty="0">
                <a:latin typeface="Arial" pitchFamily="34" charset="0"/>
                <a:cs typeface="Arial" pitchFamily="34" charset="0"/>
              </a:rPr>
              <a:t>9100 S. Georgia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Amarillo (806) 468-5800</a:t>
            </a:r>
          </a:p>
          <a:p>
            <a:pPr lvl="0" algn="ctr" defTabSz="914400"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</a:pP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3875" y="132080"/>
            <a:ext cx="36426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 smtClean="0">
                <a:cs typeface="Arial" panose="020B0604020202020204" pitchFamily="34" charset="0"/>
              </a:rPr>
              <a:t>Did </a:t>
            </a:r>
            <a:r>
              <a:rPr lang="en-US" sz="1500" b="1" dirty="0">
                <a:cs typeface="Arial" panose="020B0604020202020204" pitchFamily="34" charset="0"/>
              </a:rPr>
              <a:t>Y</a:t>
            </a:r>
            <a:r>
              <a:rPr lang="en-US" sz="1500" b="1" dirty="0" smtClean="0">
                <a:cs typeface="Arial" panose="020B0604020202020204" pitchFamily="34" charset="0"/>
              </a:rPr>
              <a:t>ou Miss the Last Medication Cleanout?</a:t>
            </a:r>
            <a:endParaRPr lang="en-US" sz="1500" b="1" dirty="0"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28" b="100000" l="9947" r="8994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797" y="457200"/>
            <a:ext cx="1252193" cy="786043"/>
          </a:xfrm>
          <a:prstGeom prst="rect">
            <a:avLst/>
          </a:prstGeom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495300" y="381000"/>
            <a:ext cx="3068682" cy="390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Need to</a:t>
            </a:r>
            <a:r>
              <a:rPr kumimoji="0" lang="en-US" sz="1100" b="0" i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 Dispose of </a:t>
            </a:r>
            <a:r>
              <a:rPr lang="en-US" sz="1100" i="1" dirty="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E</a:t>
            </a:r>
            <a:r>
              <a:rPr lang="en-US" sz="1100" i="1" dirty="0" smtClean="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xpired, Leftover,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100" i="1" dirty="0" smtClean="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Unneeded</a:t>
            </a:r>
            <a:r>
              <a:rPr kumimoji="0" lang="en-US" sz="11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 Medicines?</a:t>
            </a:r>
            <a:endParaRPr kumimoji="0" lang="en-US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1763" y="4507267"/>
            <a:ext cx="1072697" cy="44573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645" y="4482287"/>
            <a:ext cx="623455" cy="47071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578" y="4452376"/>
            <a:ext cx="1442060" cy="576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439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1905</TotalTime>
  <Words>136</Words>
  <Application>Microsoft Office PowerPoint</Application>
  <PresentationFormat>Custom</PresentationFormat>
  <Paragraphs>22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Company>Texas Tech University Health Sciences Center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Farrar, Ronica</dc:creator>
  <cp:lastModifiedBy>Jaramillo, Jeanie</cp:lastModifiedBy>
  <cp:revision>46</cp:revision>
  <cp:lastPrinted>2016-02-17T21:13:29Z</cp:lastPrinted>
  <dcterms:created xsi:type="dcterms:W3CDTF">2013-08-12T22:58:13Z</dcterms:created>
  <dcterms:modified xsi:type="dcterms:W3CDTF">2016-11-26T00:51:02Z</dcterms:modified>
</cp:coreProperties>
</file>